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88" r:id="rId4"/>
    <p:sldId id="258" r:id="rId5"/>
    <p:sldId id="259" r:id="rId6"/>
    <p:sldId id="260" r:id="rId7"/>
    <p:sldId id="261" r:id="rId8"/>
    <p:sldId id="263" r:id="rId9"/>
    <p:sldId id="292" r:id="rId10"/>
    <p:sldId id="264" r:id="rId11"/>
    <p:sldId id="262" r:id="rId12"/>
    <p:sldId id="266" r:id="rId13"/>
    <p:sldId id="267" r:id="rId14"/>
    <p:sldId id="265" r:id="rId15"/>
    <p:sldId id="293" r:id="rId16"/>
    <p:sldId id="268" r:id="rId17"/>
    <p:sldId id="269" r:id="rId18"/>
    <p:sldId id="280" r:id="rId19"/>
    <p:sldId id="273" r:id="rId20"/>
    <p:sldId id="272" r:id="rId21"/>
    <p:sldId id="276" r:id="rId22"/>
    <p:sldId id="275" r:id="rId23"/>
    <p:sldId id="274" r:id="rId24"/>
    <p:sldId id="271" r:id="rId25"/>
    <p:sldId id="279" r:id="rId26"/>
    <p:sldId id="270" r:id="rId27"/>
    <p:sldId id="294" r:id="rId28"/>
    <p:sldId id="277" r:id="rId29"/>
    <p:sldId id="282" r:id="rId30"/>
    <p:sldId id="283" r:id="rId31"/>
    <p:sldId id="284" r:id="rId32"/>
    <p:sldId id="285" r:id="rId33"/>
    <p:sldId id="281" r:id="rId34"/>
    <p:sldId id="287" r:id="rId35"/>
    <p:sldId id="286" r:id="rId36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5A32"/>
    <a:srgbClr val="FFFFFF"/>
    <a:srgbClr val="9365B8"/>
    <a:srgbClr val="0F7792"/>
    <a:srgbClr val="127994"/>
    <a:srgbClr val="008080"/>
    <a:srgbClr val="336699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450" y="57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Никола Алексеев" userId="ba66283bcb01e904" providerId="LiveId" clId="{9FA99FA1-656E-4361-BD8C-5D97150E1C72}"/>
    <pc:docChg chg="undo redo custSel addSld delSld modSld sldOrd">
      <pc:chgData name="Никола Алексеев" userId="ba66283bcb01e904" providerId="LiveId" clId="{9FA99FA1-656E-4361-BD8C-5D97150E1C72}" dt="2018-03-09T21:25:20.582" v="19441"/>
      <pc:docMkLst>
        <pc:docMk/>
      </pc:docMkLst>
      <pc:sldChg chg="addSp delSp modSp">
        <pc:chgData name="Никола Алексеев" userId="ba66283bcb01e904" providerId="LiveId" clId="{9FA99FA1-656E-4361-BD8C-5D97150E1C72}" dt="2018-03-09T21:05:12.778" v="19261" actId="1037"/>
        <pc:sldMkLst>
          <pc:docMk/>
          <pc:sldMk cId="2547400051" sldId="257"/>
        </pc:sldMkLst>
        <pc:spChg chg="del">
          <ac:chgData name="Никола Алексеев" userId="ba66283bcb01e904" providerId="LiveId" clId="{9FA99FA1-656E-4361-BD8C-5D97150E1C72}" dt="2018-02-24T20:35:46.544" v="0" actId="478"/>
          <ac:spMkLst>
            <pc:docMk/>
            <pc:sldMk cId="2547400051" sldId="257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46.544" v="0" actId="478"/>
          <ac:spMkLst>
            <pc:docMk/>
            <pc:sldMk cId="2547400051" sldId="257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5T00:07:17.013" v="926" actId="113"/>
          <ac:spMkLst>
            <pc:docMk/>
            <pc:sldMk cId="2547400051" sldId="257"/>
            <ac:spMk id="4" creationId="{CC802F0A-5E0F-4B21-9439-F9C8CE04F5FA}"/>
          </ac:spMkLst>
        </pc:spChg>
        <pc:spChg chg="add del mod">
          <ac:chgData name="Никола Алексеев" userId="ba66283bcb01e904" providerId="LiveId" clId="{9FA99FA1-656E-4361-BD8C-5D97150E1C72}" dt="2018-02-24T22:34:44.330" v="105" actId="6549"/>
          <ac:spMkLst>
            <pc:docMk/>
            <pc:sldMk cId="2547400051" sldId="257"/>
            <ac:spMk id="5" creationId="{7CBE491B-97CB-4585-B5F4-0BE39B924D53}"/>
          </ac:spMkLst>
        </pc:spChg>
        <pc:spChg chg="add mod ord">
          <ac:chgData name="Никола Алексеев" userId="ba66283bcb01e904" providerId="LiveId" clId="{9FA99FA1-656E-4361-BD8C-5D97150E1C72}" dt="2018-02-24T22:49:13.004" v="253" actId="1076"/>
          <ac:spMkLst>
            <pc:docMk/>
            <pc:sldMk cId="2547400051" sldId="257"/>
            <ac:spMk id="6" creationId="{CA4BD50B-C14C-4A11-AD4E-1969983608E3}"/>
          </ac:spMkLst>
        </pc:spChg>
        <pc:spChg chg="add mod ord">
          <ac:chgData name="Никола Алексеев" userId="ba66283bcb01e904" providerId="LiveId" clId="{9FA99FA1-656E-4361-BD8C-5D97150E1C72}" dt="2018-02-24T22:49:56.635" v="263" actId="1076"/>
          <ac:spMkLst>
            <pc:docMk/>
            <pc:sldMk cId="2547400051" sldId="257"/>
            <ac:spMk id="7" creationId="{2E91300C-6A5F-4B53-BD1B-CE0046FE19CA}"/>
          </ac:spMkLst>
        </pc:spChg>
        <pc:spChg chg="add mod">
          <ac:chgData name="Никола Алексеев" userId="ba66283bcb01e904" providerId="LiveId" clId="{9FA99FA1-656E-4361-BD8C-5D97150E1C72}" dt="2018-02-24T22:41:12.096" v="158" actId="571"/>
          <ac:spMkLst>
            <pc:docMk/>
            <pc:sldMk cId="2547400051" sldId="257"/>
            <ac:spMk id="8" creationId="{C6935BF2-FA98-45B1-88C4-8412ACC0656A}"/>
          </ac:spMkLst>
        </pc:spChg>
        <pc:spChg chg="add mod">
          <ac:chgData name="Никола Алексеев" userId="ba66283bcb01e904" providerId="LiveId" clId="{9FA99FA1-656E-4361-BD8C-5D97150E1C72}" dt="2018-02-24T23:08:43.007" v="363" actId="14861"/>
          <ac:spMkLst>
            <pc:docMk/>
            <pc:sldMk cId="2547400051" sldId="257"/>
            <ac:spMk id="9" creationId="{5EBD2192-B903-4F8A-8C46-70D52F3677F2}"/>
          </ac:spMkLst>
        </pc:spChg>
        <pc:spChg chg="add mod">
          <ac:chgData name="Никола Алексеев" userId="ba66283bcb01e904" providerId="LiveId" clId="{9FA99FA1-656E-4361-BD8C-5D97150E1C72}" dt="2018-02-24T22:49:19.936" v="254" actId="14100"/>
          <ac:spMkLst>
            <pc:docMk/>
            <pc:sldMk cId="2547400051" sldId="257"/>
            <ac:spMk id="10" creationId="{2BA2E920-13B1-4470-83E3-45B1EEA2D3ED}"/>
          </ac:spMkLst>
        </pc:spChg>
        <pc:spChg chg="add mod">
          <ac:chgData name="Никола Алексеев" userId="ba66283bcb01e904" providerId="LiveId" clId="{9FA99FA1-656E-4361-BD8C-5D97150E1C72}" dt="2018-03-09T21:02:39.193" v="19184" actId="571"/>
          <ac:spMkLst>
            <pc:docMk/>
            <pc:sldMk cId="2547400051" sldId="257"/>
            <ac:spMk id="15" creationId="{93BF1A33-0405-45B3-8032-DBACA2C26593}"/>
          </ac:spMkLst>
        </pc:spChg>
        <pc:graphicFrameChg chg="add del mod">
          <ac:chgData name="Никола Алексеев" userId="ba66283bcb01e904" providerId="LiveId" clId="{9FA99FA1-656E-4361-BD8C-5D97150E1C72}" dt="2018-03-09T21:00:59.985" v="19161" actId="1037"/>
          <ac:graphicFrameMkLst>
            <pc:docMk/>
            <pc:sldMk cId="2547400051" sldId="257"/>
            <ac:graphicFrameMk id="2" creationId="{D3227221-BFFB-4133-9B19-6B9340C6ADBE}"/>
          </ac:graphicFrameMkLst>
        </pc:graphicFrameChg>
        <pc:graphicFrameChg chg="add del mod">
          <ac:chgData name="Никола Алексеев" userId="ba66283bcb01e904" providerId="LiveId" clId="{9FA99FA1-656E-4361-BD8C-5D97150E1C72}" dt="2018-03-09T21:01:25.516" v="19165" actId="1037"/>
          <ac:graphicFrameMkLst>
            <pc:docMk/>
            <pc:sldMk cId="2547400051" sldId="257"/>
            <ac:graphicFrameMk id="3" creationId="{57BCF479-C4FE-4CAC-A220-BE44780C602E}"/>
          </ac:graphicFrameMkLst>
        </pc:graphicFrameChg>
        <pc:graphicFrameChg chg="add del mod">
          <ac:chgData name="Никола Алексеев" userId="ba66283bcb01e904" providerId="LiveId" clId="{9FA99FA1-656E-4361-BD8C-5D97150E1C72}" dt="2018-02-24T23:06:55.752" v="314" actId="6549"/>
          <ac:graphicFrameMkLst>
            <pc:docMk/>
            <pc:sldMk cId="2547400051" sldId="257"/>
            <ac:graphicFrameMk id="21" creationId="{444AE0FF-DB2A-401E-A573-2A977CDC4958}"/>
          </ac:graphicFrameMkLst>
        </pc:graphicFrameChg>
        <pc:picChg chg="add mod">
          <ac:chgData name="Никола Алексеев" userId="ba66283bcb01e904" providerId="LiveId" clId="{9FA99FA1-656E-4361-BD8C-5D97150E1C72}" dt="2018-03-09T21:02:50.786" v="19193" actId="1038"/>
          <ac:picMkLst>
            <pc:docMk/>
            <pc:sldMk cId="2547400051" sldId="257"/>
            <ac:picMk id="8" creationId="{AC20FD8E-CFCB-4B9C-95F1-6185B1B00453}"/>
          </ac:picMkLst>
        </pc:picChg>
        <pc:picChg chg="add mod">
          <ac:chgData name="Никола Алексеев" userId="ba66283bcb01e904" providerId="LiveId" clId="{9FA99FA1-656E-4361-BD8C-5D97150E1C72}" dt="2018-03-09T21:04:07.411" v="19203" actId="1038"/>
          <ac:picMkLst>
            <pc:docMk/>
            <pc:sldMk cId="2547400051" sldId="257"/>
            <ac:picMk id="12" creationId="{76388FEB-BEB1-4044-96B4-B55F7BE17521}"/>
          </ac:picMkLst>
        </pc:picChg>
        <pc:picChg chg="add del mod">
          <ac:chgData name="Никола Алексеев" userId="ba66283bcb01e904" providerId="LiveId" clId="{9FA99FA1-656E-4361-BD8C-5D97150E1C72}" dt="2018-02-24T22:51:37.492" v="272" actId="478"/>
          <ac:picMkLst>
            <pc:docMk/>
            <pc:sldMk cId="2547400051" sldId="257"/>
            <ac:picMk id="12" creationId="{12F280A6-F1D1-4889-A754-3FF3FF2A08FD}"/>
          </ac:picMkLst>
        </pc:picChg>
        <pc:picChg chg="add del mod">
          <ac:chgData name="Никола Алексеев" userId="ba66283bcb01e904" providerId="LiveId" clId="{9FA99FA1-656E-4361-BD8C-5D97150E1C72}" dt="2018-03-09T21:02:49.434" v="19190" actId="478"/>
          <ac:picMkLst>
            <pc:docMk/>
            <pc:sldMk cId="2547400051" sldId="257"/>
            <ac:picMk id="14" creationId="{7832E7B0-917B-493E-B18E-4589F75964A3}"/>
          </ac:picMkLst>
        </pc:picChg>
        <pc:picChg chg="add del mod">
          <ac:chgData name="Никола Алексеев" userId="ba66283bcb01e904" providerId="LiveId" clId="{9FA99FA1-656E-4361-BD8C-5D97150E1C72}" dt="2018-03-09T21:04:06.443" v="19200" actId="478"/>
          <ac:picMkLst>
            <pc:docMk/>
            <pc:sldMk cId="2547400051" sldId="257"/>
            <ac:picMk id="16" creationId="{5277647F-4E6C-4BE7-A671-EE53DD5BCC51}"/>
          </ac:picMkLst>
        </pc:picChg>
        <pc:picChg chg="add mod">
          <ac:chgData name="Никола Алексеев" userId="ba66283bcb01e904" providerId="LiveId" clId="{9FA99FA1-656E-4361-BD8C-5D97150E1C72}" dt="2018-03-09T21:05:12.778" v="19261" actId="1037"/>
          <ac:picMkLst>
            <pc:docMk/>
            <pc:sldMk cId="2547400051" sldId="257"/>
            <ac:picMk id="17" creationId="{DA6D99C8-DFC7-4763-A53B-D8A2F3063BB2}"/>
          </ac:picMkLst>
        </pc:picChg>
        <pc:picChg chg="add del mod">
          <ac:chgData name="Никола Алексеев" userId="ba66283bcb01e904" providerId="LiveId" clId="{9FA99FA1-656E-4361-BD8C-5D97150E1C72}" dt="2018-03-09T21:05:09.353" v="19257" actId="478"/>
          <ac:picMkLst>
            <pc:docMk/>
            <pc:sldMk cId="2547400051" sldId="257"/>
            <ac:picMk id="18" creationId="{17D1B3F6-9F2A-4649-97D9-2797E0B2F6DB}"/>
          </ac:picMkLst>
        </pc:picChg>
        <pc:picChg chg="add del mod">
          <ac:chgData name="Никола Алексеев" userId="ba66283bcb01e904" providerId="LiveId" clId="{9FA99FA1-656E-4361-BD8C-5D97150E1C72}" dt="2018-02-24T22:55:12.315" v="310" actId="478"/>
          <ac:picMkLst>
            <pc:docMk/>
            <pc:sldMk cId="2547400051" sldId="257"/>
            <ac:picMk id="20" creationId="{BC217059-071C-4042-A9FB-F19EBEEBEFA1}"/>
          </ac:picMkLst>
        </pc:picChg>
        <pc:picChg chg="add mod">
          <ac:chgData name="Никола Алексеев" userId="ba66283bcb01e904" providerId="LiveId" clId="{9FA99FA1-656E-4361-BD8C-5D97150E1C72}" dt="2018-02-24T23:08:21.047" v="362" actId="14861"/>
          <ac:picMkLst>
            <pc:docMk/>
            <pc:sldMk cId="2547400051" sldId="257"/>
            <ac:picMk id="23" creationId="{525061EC-3F78-4F2D-8C5B-2D12FAC34BEA}"/>
          </ac:picMkLst>
        </pc:picChg>
      </pc:sldChg>
      <pc:sldChg chg="addSp delSp modSp setBg modNotesTx">
        <pc:chgData name="Никола Алексеев" userId="ba66283bcb01e904" providerId="LiveId" clId="{9FA99FA1-656E-4361-BD8C-5D97150E1C72}" dt="2018-03-09T21:06:50.586" v="19266"/>
        <pc:sldMkLst>
          <pc:docMk/>
          <pc:sldMk cId="4133300123" sldId="258"/>
        </pc:sldMkLst>
        <pc:spChg chg="del">
          <ac:chgData name="Никола Алексеев" userId="ba66283bcb01e904" providerId="LiveId" clId="{9FA99FA1-656E-4361-BD8C-5D97150E1C72}" dt="2018-02-24T20:35:49.465" v="1" actId="478"/>
          <ac:spMkLst>
            <pc:docMk/>
            <pc:sldMk cId="4133300123" sldId="258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49.465" v="1" actId="478"/>
          <ac:spMkLst>
            <pc:docMk/>
            <pc:sldMk cId="4133300123" sldId="258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4T22:46:50.405" v="230" actId="14100"/>
          <ac:spMkLst>
            <pc:docMk/>
            <pc:sldMk cId="4133300123" sldId="258"/>
            <ac:spMk id="4" creationId="{DB2A6D78-D3DF-4739-BCDE-EE78ED59B04D}"/>
          </ac:spMkLst>
        </pc:spChg>
        <pc:spChg chg="add del mod ord">
          <ac:chgData name="Никола Алексеев" userId="ba66283bcb01e904" providerId="LiveId" clId="{9FA99FA1-656E-4361-BD8C-5D97150E1C72}" dt="2018-02-24T22:48:47.677" v="245" actId="20577"/>
          <ac:spMkLst>
            <pc:docMk/>
            <pc:sldMk cId="4133300123" sldId="258"/>
            <ac:spMk id="5" creationId="{12131ED0-4950-475C-B7DC-450FBBF3C54A}"/>
          </ac:spMkLst>
        </pc:spChg>
        <pc:spChg chg="add mod">
          <ac:chgData name="Никола Алексеев" userId="ba66283bcb01e904" providerId="LiveId" clId="{9FA99FA1-656E-4361-BD8C-5D97150E1C72}" dt="2018-02-25T00:03:02.434" v="756" actId="1076"/>
          <ac:spMkLst>
            <pc:docMk/>
            <pc:sldMk cId="4133300123" sldId="258"/>
            <ac:spMk id="8" creationId="{2374E9AE-8D65-4C85-A4AC-BBB9AA519202}"/>
          </ac:spMkLst>
        </pc:spChg>
        <pc:spChg chg="add mod">
          <ac:chgData name="Никола Алексеев" userId="ba66283bcb01e904" providerId="LiveId" clId="{9FA99FA1-656E-4361-BD8C-5D97150E1C72}" dt="2018-02-24T23:44:28.985" v="568" actId="164"/>
          <ac:spMkLst>
            <pc:docMk/>
            <pc:sldMk cId="4133300123" sldId="258"/>
            <ac:spMk id="9" creationId="{0BF17CB0-E7EF-41ED-8614-22D712B0EDE6}"/>
          </ac:spMkLst>
        </pc:spChg>
        <pc:spChg chg="add mod">
          <ac:chgData name="Никола Алексеев" userId="ba66283bcb01e904" providerId="LiveId" clId="{9FA99FA1-656E-4361-BD8C-5D97150E1C72}" dt="2018-02-24T23:58:07.524" v="693" actId="1076"/>
          <ac:spMkLst>
            <pc:docMk/>
            <pc:sldMk cId="4133300123" sldId="258"/>
            <ac:spMk id="10" creationId="{E2AE9692-67D7-4F00-935B-DC6272B73474}"/>
          </ac:spMkLst>
        </pc:spChg>
        <pc:spChg chg="add mod">
          <ac:chgData name="Никола Алексеев" userId="ba66283bcb01e904" providerId="LiveId" clId="{9FA99FA1-656E-4361-BD8C-5D97150E1C72}" dt="2018-02-24T23:44:40.111" v="569" actId="164"/>
          <ac:spMkLst>
            <pc:docMk/>
            <pc:sldMk cId="4133300123" sldId="258"/>
            <ac:spMk id="11" creationId="{E15E628B-2CEC-4E7A-9DF3-CE419ABC43C8}"/>
          </ac:spMkLst>
        </pc:spChg>
        <pc:spChg chg="add mod">
          <ac:chgData name="Никола Алексеев" userId="ba66283bcb01e904" providerId="LiveId" clId="{9FA99FA1-656E-4361-BD8C-5D97150E1C72}" dt="2018-02-24T23:53:43.750" v="625" actId="164"/>
          <ac:spMkLst>
            <pc:docMk/>
            <pc:sldMk cId="4133300123" sldId="258"/>
            <ac:spMk id="12" creationId="{33E80514-C840-4B60-B5F0-F08898A65FF7}"/>
          </ac:spMkLst>
        </pc:spChg>
        <pc:spChg chg="add mod">
          <ac:chgData name="Никола Алексеев" userId="ba66283bcb01e904" providerId="LiveId" clId="{9FA99FA1-656E-4361-BD8C-5D97150E1C72}" dt="2018-02-24T23:55:26.670" v="637" actId="164"/>
          <ac:spMkLst>
            <pc:docMk/>
            <pc:sldMk cId="4133300123" sldId="258"/>
            <ac:spMk id="13" creationId="{4D5C92E1-938D-4D85-9F54-D9FB706BC60F}"/>
          </ac:spMkLst>
        </pc:spChg>
        <pc:spChg chg="add mod">
          <ac:chgData name="Никола Алексеев" userId="ba66283bcb01e904" providerId="LiveId" clId="{9FA99FA1-656E-4361-BD8C-5D97150E1C72}" dt="2018-02-24T23:48:07.961" v="587" actId="20577"/>
          <ac:spMkLst>
            <pc:docMk/>
            <pc:sldMk cId="4133300123" sldId="258"/>
            <ac:spMk id="14" creationId="{9DACCD32-0C8E-4948-A540-05E5C60BB480}"/>
          </ac:spMkLst>
        </pc:spChg>
        <pc:spChg chg="add mod">
          <ac:chgData name="Никола Алексеев" userId="ba66283bcb01e904" providerId="LiveId" clId="{9FA99FA1-656E-4361-BD8C-5D97150E1C72}" dt="2018-02-24T23:51:17.386" v="601" actId="164"/>
          <ac:spMkLst>
            <pc:docMk/>
            <pc:sldMk cId="4133300123" sldId="258"/>
            <ac:spMk id="15" creationId="{AEB9D1DE-0A88-4B8F-B530-E25840CA5346}"/>
          </ac:spMkLst>
        </pc:spChg>
        <pc:spChg chg="add mod">
          <ac:chgData name="Никола Алексеев" userId="ba66283bcb01e904" providerId="LiveId" clId="{9FA99FA1-656E-4361-BD8C-5D97150E1C72}" dt="2018-02-24T23:52:24.344" v="613" actId="164"/>
          <ac:spMkLst>
            <pc:docMk/>
            <pc:sldMk cId="4133300123" sldId="258"/>
            <ac:spMk id="16" creationId="{474BB95D-564B-407D-B0B7-69A331838E55}"/>
          </ac:spMkLst>
        </pc:spChg>
        <pc:spChg chg="add mod ord">
          <ac:chgData name="Никола Алексеев" userId="ba66283bcb01e904" providerId="LiveId" clId="{9FA99FA1-656E-4361-BD8C-5D97150E1C72}" dt="2018-02-24T23:57:49.565" v="691" actId="167"/>
          <ac:spMkLst>
            <pc:docMk/>
            <pc:sldMk cId="4133300123" sldId="258"/>
            <ac:spMk id="39" creationId="{C1C163D1-85A2-4643-BA3C-22035ECBF6E9}"/>
          </ac:spMkLst>
        </pc:spChg>
        <pc:grpChg chg="add mod">
          <ac:chgData name="Никола Алексеев" userId="ba66283bcb01e904" providerId="LiveId" clId="{9FA99FA1-656E-4361-BD8C-5D97150E1C72}" dt="2018-02-24T23:58:13.732" v="695" actId="1076"/>
          <ac:grpSpMkLst>
            <pc:docMk/>
            <pc:sldMk cId="4133300123" sldId="258"/>
            <ac:grpSpMk id="21" creationId="{8F7468A7-24B7-4AF4-8743-321D8E9D8819}"/>
          </ac:grpSpMkLst>
        </pc:grpChg>
        <pc:grpChg chg="add mod">
          <ac:chgData name="Никола Алексеев" userId="ba66283bcb01e904" providerId="LiveId" clId="{9FA99FA1-656E-4361-BD8C-5D97150E1C72}" dt="2018-02-24T23:58:16.083" v="696" actId="1076"/>
          <ac:grpSpMkLst>
            <pc:docMk/>
            <pc:sldMk cId="4133300123" sldId="258"/>
            <ac:grpSpMk id="22" creationId="{14E9B491-9190-4A90-A67C-5F9B7AD5CB01}"/>
          </ac:grpSpMkLst>
        </pc:grpChg>
        <pc:grpChg chg="add mod">
          <ac:chgData name="Никола Алексеев" userId="ba66283bcb01e904" providerId="LiveId" clId="{9FA99FA1-656E-4361-BD8C-5D97150E1C72}" dt="2018-02-24T23:56:57.712" v="682" actId="1035"/>
          <ac:grpSpMkLst>
            <pc:docMk/>
            <pc:sldMk cId="4133300123" sldId="258"/>
            <ac:grpSpMk id="26" creationId="{99569F57-FCA3-4580-AAB2-3EDA08A95294}"/>
          </ac:grpSpMkLst>
        </pc:grpChg>
        <pc:grpChg chg="add mod">
          <ac:chgData name="Никола Алексеев" userId="ba66283bcb01e904" providerId="LiveId" clId="{9FA99FA1-656E-4361-BD8C-5D97150E1C72}" dt="2018-02-24T23:58:19.571" v="697" actId="1076"/>
          <ac:grpSpMkLst>
            <pc:docMk/>
            <pc:sldMk cId="4133300123" sldId="258"/>
            <ac:grpSpMk id="29" creationId="{D3448506-8BAE-4E14-94EF-6EC83D062916}"/>
          </ac:grpSpMkLst>
        </pc:grpChg>
        <pc:grpChg chg="add mod">
          <ac:chgData name="Никола Алексеев" userId="ba66283bcb01e904" providerId="LiveId" clId="{9FA99FA1-656E-4361-BD8C-5D97150E1C72}" dt="2018-02-24T23:58:25.691" v="698" actId="1076"/>
          <ac:grpSpMkLst>
            <pc:docMk/>
            <pc:sldMk cId="4133300123" sldId="258"/>
            <ac:grpSpMk id="32" creationId="{072C5579-037F-406D-A37D-C8B303115394}"/>
          </ac:grpSpMkLst>
        </pc:grpChg>
        <pc:grpChg chg="add mod">
          <ac:chgData name="Никола Алексеев" userId="ba66283bcb01e904" providerId="LiveId" clId="{9FA99FA1-656E-4361-BD8C-5D97150E1C72}" dt="2018-02-24T23:56:57.712" v="682" actId="1035"/>
          <ac:grpSpMkLst>
            <pc:docMk/>
            <pc:sldMk cId="4133300123" sldId="258"/>
            <ac:grpSpMk id="35" creationId="{093EDD6A-5EE9-496C-BED1-F5DA82C420FD}"/>
          </ac:grpSpMkLst>
        </pc:grpChg>
        <pc:grpChg chg="add mod">
          <ac:chgData name="Никола Алексеев" userId="ba66283bcb01e904" providerId="LiveId" clId="{9FA99FA1-656E-4361-BD8C-5D97150E1C72}" dt="2018-02-25T00:00:27.603" v="705" actId="1076"/>
          <ac:grpSpMkLst>
            <pc:docMk/>
            <pc:sldMk cId="4133300123" sldId="258"/>
            <ac:grpSpMk id="38" creationId="{2E39D0FC-B10A-4926-A6FC-87CA31F7C935}"/>
          </ac:grpSpMkLst>
        </pc:grpChg>
        <pc:graphicFrameChg chg="add del mod">
          <ac:chgData name="Никола Алексеев" userId="ba66283bcb01e904" providerId="LiveId" clId="{9FA99FA1-656E-4361-BD8C-5D97150E1C72}" dt="2018-02-24T23:47:07.778" v="571" actId="20577"/>
          <ac:graphicFrameMkLst>
            <pc:docMk/>
            <pc:sldMk cId="4133300123" sldId="258"/>
            <ac:graphicFrameMk id="23" creationId="{291DF50A-CF55-49C0-9B05-5DE6B15B134A}"/>
          </ac:graphicFrameMkLst>
        </pc:graphicFrameChg>
        <pc:picChg chg="add del mod">
          <ac:chgData name="Никола Алексеев" userId="ba66283bcb01e904" providerId="LiveId" clId="{9FA99FA1-656E-4361-BD8C-5D97150E1C72}" dt="2018-02-24T22:54:38.399" v="304" actId="20577"/>
          <ac:picMkLst>
            <pc:docMk/>
            <pc:sldMk cId="4133300123" sldId="258"/>
            <ac:picMk id="7" creationId="{D7C0A40C-A89C-4661-9FB6-FC5A6790414E}"/>
          </ac:picMkLst>
        </pc:picChg>
        <pc:picChg chg="add mod">
          <ac:chgData name="Никола Алексеев" userId="ba66283bcb01e904" providerId="LiveId" clId="{9FA99FA1-656E-4361-BD8C-5D97150E1C72}" dt="2018-02-24T23:44:28.985" v="568" actId="164"/>
          <ac:picMkLst>
            <pc:docMk/>
            <pc:sldMk cId="4133300123" sldId="258"/>
            <ac:picMk id="18" creationId="{354ADF3A-C499-4399-A015-0A9B161A2CDB}"/>
          </ac:picMkLst>
        </pc:picChg>
        <pc:picChg chg="add mod">
          <ac:chgData name="Никола Алексеев" userId="ba66283bcb01e904" providerId="LiveId" clId="{9FA99FA1-656E-4361-BD8C-5D97150E1C72}" dt="2018-02-24T23:44:40.111" v="569" actId="164"/>
          <ac:picMkLst>
            <pc:docMk/>
            <pc:sldMk cId="4133300123" sldId="258"/>
            <ac:picMk id="20" creationId="{A0AA880E-5359-475D-B784-11502A47177A}"/>
          </ac:picMkLst>
        </pc:picChg>
        <pc:picChg chg="add mod">
          <ac:chgData name="Никола Алексеев" userId="ba66283bcb01e904" providerId="LiveId" clId="{9FA99FA1-656E-4361-BD8C-5D97150E1C72}" dt="2018-02-24T23:48:04.366" v="585" actId="164"/>
          <ac:picMkLst>
            <pc:docMk/>
            <pc:sldMk cId="4133300123" sldId="258"/>
            <ac:picMk id="25" creationId="{E84D1F8E-8CF9-4D1A-B263-F5CA87B9C13A}"/>
          </ac:picMkLst>
        </pc:picChg>
        <pc:picChg chg="add mod">
          <ac:chgData name="Никола Алексеев" userId="ba66283bcb01e904" providerId="LiveId" clId="{9FA99FA1-656E-4361-BD8C-5D97150E1C72}" dt="2018-02-24T23:51:17.386" v="601" actId="164"/>
          <ac:picMkLst>
            <pc:docMk/>
            <pc:sldMk cId="4133300123" sldId="258"/>
            <ac:picMk id="28" creationId="{11CA559C-D5FD-40DD-8EC9-1CEF98ECE642}"/>
          </ac:picMkLst>
        </pc:picChg>
        <pc:picChg chg="add mod">
          <ac:chgData name="Никола Алексеев" userId="ba66283bcb01e904" providerId="LiveId" clId="{9FA99FA1-656E-4361-BD8C-5D97150E1C72}" dt="2018-02-24T23:55:03.314" v="633" actId="1036"/>
          <ac:picMkLst>
            <pc:docMk/>
            <pc:sldMk cId="4133300123" sldId="258"/>
            <ac:picMk id="31" creationId="{168E18C0-F175-4681-B0B1-DD7F978BB27A}"/>
          </ac:picMkLst>
        </pc:picChg>
        <pc:picChg chg="add mod">
          <ac:chgData name="Никола Алексеев" userId="ba66283bcb01e904" providerId="LiveId" clId="{9FA99FA1-656E-4361-BD8C-5D97150E1C72}" dt="2018-02-24T23:53:43.750" v="625" actId="164"/>
          <ac:picMkLst>
            <pc:docMk/>
            <pc:sldMk cId="4133300123" sldId="258"/>
            <ac:picMk id="34" creationId="{E3096839-A4FE-47D4-869F-5B221FA9A9FF}"/>
          </ac:picMkLst>
        </pc:picChg>
        <pc:picChg chg="add mod">
          <ac:chgData name="Никола Алексеев" userId="ba66283bcb01e904" providerId="LiveId" clId="{9FA99FA1-656E-4361-BD8C-5D97150E1C72}" dt="2018-02-24T23:55:26.670" v="637" actId="164"/>
          <ac:picMkLst>
            <pc:docMk/>
            <pc:sldMk cId="4133300123" sldId="258"/>
            <ac:picMk id="37" creationId="{990D3AC4-A3C2-4379-87F1-50445C5B439D}"/>
          </ac:picMkLst>
        </pc:picChg>
      </pc:sldChg>
      <pc:sldChg chg="addSp delSp modSp setBg">
        <pc:chgData name="Никола Алексеев" userId="ba66283bcb01e904" providerId="LiveId" clId="{9FA99FA1-656E-4361-BD8C-5D97150E1C72}" dt="2018-03-09T21:06:50.586" v="19266"/>
        <pc:sldMkLst>
          <pc:docMk/>
          <pc:sldMk cId="1765920468" sldId="259"/>
        </pc:sldMkLst>
        <pc:spChg chg="del">
          <ac:chgData name="Никола Алексеев" userId="ba66283bcb01e904" providerId="LiveId" clId="{9FA99FA1-656E-4361-BD8C-5D97150E1C72}" dt="2018-02-24T20:35:51.502" v="2" actId="478"/>
          <ac:spMkLst>
            <pc:docMk/>
            <pc:sldMk cId="1765920468" sldId="259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51.502" v="2" actId="478"/>
          <ac:spMkLst>
            <pc:docMk/>
            <pc:sldMk cId="1765920468" sldId="259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5T00:03:29.198" v="761" actId="1076"/>
          <ac:spMkLst>
            <pc:docMk/>
            <pc:sldMk cId="1765920468" sldId="259"/>
            <ac:spMk id="4" creationId="{50B500EF-D07B-4990-A971-F510742F0256}"/>
          </ac:spMkLst>
        </pc:spChg>
        <pc:spChg chg="mod">
          <ac:chgData name="Никола Алексеев" userId="ba66283bcb01e904" providerId="LiveId" clId="{9FA99FA1-656E-4361-BD8C-5D97150E1C72}" dt="2018-02-25T00:05:38.956" v="908" actId="338"/>
          <ac:spMkLst>
            <pc:docMk/>
            <pc:sldMk cId="1765920468" sldId="259"/>
            <ac:spMk id="12" creationId="{3FF9BD56-3469-48AC-82F4-FCEC5DDAF5B6}"/>
          </ac:spMkLst>
        </pc:spChg>
        <pc:spChg chg="mod topLvl">
          <ac:chgData name="Никола Алексеев" userId="ba66283bcb01e904" providerId="LiveId" clId="{9FA99FA1-656E-4361-BD8C-5D97150E1C72}" dt="2018-02-25T00:54:35.280" v="2966" actId="164"/>
          <ac:spMkLst>
            <pc:docMk/>
            <pc:sldMk cId="1765920468" sldId="259"/>
            <ac:spMk id="21" creationId="{F19ED63D-AA0C-4D6C-8BF7-899B924C75B9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6" creationId="{98B340A1-7BAE-4A81-8E5D-814FB655A0D7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7" creationId="{0F60E6B7-C5A0-4673-8521-EBFBFADBBD98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8" creationId="{9A9B05ED-8D3D-4DC1-A88B-8F8AC77DCD0C}"/>
          </ac:spMkLst>
        </pc:spChg>
        <pc:spChg chg="add mod">
          <ac:chgData name="Никола Алексеев" userId="ba66283bcb01e904" providerId="LiveId" clId="{9FA99FA1-656E-4361-BD8C-5D97150E1C72}" dt="2018-02-25T00:02:34.285" v="746" actId="1076"/>
          <ac:spMkLst>
            <pc:docMk/>
            <pc:sldMk cId="1765920468" sldId="259"/>
            <ac:spMk id="29" creationId="{884EA563-4C63-4F6B-90B5-B2BDD0793D58}"/>
          </ac:spMkLst>
        </pc:spChg>
        <pc:spChg chg="mod topLvl">
          <ac:chgData name="Никола Алексеев" userId="ba66283bcb01e904" providerId="LiveId" clId="{9FA99FA1-656E-4361-BD8C-5D97150E1C72}" dt="2018-02-25T00:54:59.336" v="2970" actId="338"/>
          <ac:spMkLst>
            <pc:docMk/>
            <pc:sldMk cId="1765920468" sldId="259"/>
            <ac:spMk id="31" creationId="{8849A93E-2215-4EB2-8A6F-64B68D20B9A7}"/>
          </ac:spMkLst>
        </pc:spChg>
        <pc:spChg chg="add mod">
          <ac:chgData name="Никола Алексеев" userId="ba66283bcb01e904" providerId="LiveId" clId="{9FA99FA1-656E-4361-BD8C-5D97150E1C72}" dt="2018-02-25T00:12:51.534" v="1140" actId="1035"/>
          <ac:spMkLst>
            <pc:docMk/>
            <pc:sldMk cId="1765920468" sldId="259"/>
            <ac:spMk id="33" creationId="{C1EA45B9-F835-4CE7-99D1-CB83E54945A1}"/>
          </ac:spMkLst>
        </pc:spChg>
        <pc:spChg chg="add mod">
          <ac:chgData name="Никола Алексеев" userId="ba66283bcb01e904" providerId="LiveId" clId="{9FA99FA1-656E-4361-BD8C-5D97150E1C72}" dt="2018-02-25T00:14:28.051" v="1258" actId="20577"/>
          <ac:spMkLst>
            <pc:docMk/>
            <pc:sldMk cId="1765920468" sldId="259"/>
            <ac:spMk id="34" creationId="{66C71721-8B47-4A20-8F28-D022A5F8D822}"/>
          </ac:spMkLst>
        </pc:s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5" creationId="{F814DF9A-1BCD-4066-8027-B1E4222F09EE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8" creationId="{3A2B3AA5-F7E0-48A5-B911-1CD50CC34BF7}"/>
          </ac:grpSpMkLst>
        </pc:grpChg>
        <pc:grpChg chg="add mod">
          <ac:chgData name="Никола Алексеев" userId="ba66283bcb01e904" providerId="LiveId" clId="{9FA99FA1-656E-4361-BD8C-5D97150E1C72}" dt="2018-02-25T00:04:33.996" v="793" actId="14100"/>
          <ac:grpSpMkLst>
            <pc:docMk/>
            <pc:sldMk cId="1765920468" sldId="259"/>
            <ac:grpSpMk id="11" creationId="{192D2EBE-0B8D-4C91-AA88-27024805C9FC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14" creationId="{3BE2836C-60DB-4C1F-85AE-F35FC8A23F16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17" creationId="{EAF99254-87BC-4B3D-AACD-10A72DE72F45}"/>
          </ac:grpSpMkLst>
        </pc:grpChg>
        <pc:grpChg chg="add del mod">
          <ac:chgData name="Никола Алексеев" userId="ba66283bcb01e904" providerId="LiveId" clId="{9FA99FA1-656E-4361-BD8C-5D97150E1C72}" dt="2018-02-25T00:53:09.474" v="2953" actId="165"/>
          <ac:grpSpMkLst>
            <pc:docMk/>
            <pc:sldMk cId="1765920468" sldId="259"/>
            <ac:grpSpMk id="20" creationId="{C349D5B2-AFCE-46B6-81A7-C7B7381DC6A3}"/>
          </ac:grpSpMkLst>
        </pc:grpChg>
        <pc:grpChg chg="add del mod">
          <ac:chgData name="Никола Алексеев" userId="ba66283bcb01e904" providerId="LiveId" clId="{9FA99FA1-656E-4361-BD8C-5D97150E1C72}" dt="2018-02-25T00:00:33.905" v="706" actId="478"/>
          <ac:grpSpMkLst>
            <pc:docMk/>
            <pc:sldMk cId="1765920468" sldId="259"/>
            <ac:grpSpMk id="23" creationId="{8ADC7E87-9783-4FF4-B78B-EFFE29936614}"/>
          </ac:grpSpMkLst>
        </pc:grpChg>
        <pc:grpChg chg="add del mod">
          <ac:chgData name="Никола Алексеев" userId="ba66283bcb01e904" providerId="LiveId" clId="{9FA99FA1-656E-4361-BD8C-5D97150E1C72}" dt="2018-02-25T00:54:40.109" v="2967" actId="165"/>
          <ac:grpSpMkLst>
            <pc:docMk/>
            <pc:sldMk cId="1765920468" sldId="259"/>
            <ac:grpSpMk id="30" creationId="{9524D4F4-21D3-4495-A000-F6F228C2DA2C}"/>
          </ac:grpSpMkLst>
        </pc:grpChg>
        <pc:grpChg chg="add mod">
          <ac:chgData name="Никола Алексеев" userId="ba66283bcb01e904" providerId="LiveId" clId="{9FA99FA1-656E-4361-BD8C-5D97150E1C72}" dt="2018-02-25T00:54:35.280" v="2966" actId="164"/>
          <ac:grpSpMkLst>
            <pc:docMk/>
            <pc:sldMk cId="1765920468" sldId="259"/>
            <ac:grpSpMk id="35" creationId="{DDF63B55-F453-42E5-A3FB-F07C70A6B032}"/>
          </ac:grpSpMkLst>
        </pc:grpChg>
        <pc:grpChg chg="mod">
          <ac:chgData name="Никола Алексеев" userId="ba66283bcb01e904" providerId="LiveId" clId="{9FA99FA1-656E-4361-BD8C-5D97150E1C72}" dt="2018-02-25T00:54:59.336" v="2970" actId="338"/>
          <ac:grpSpMkLst>
            <pc:docMk/>
            <pc:sldMk cId="1765920468" sldId="259"/>
            <ac:grpSpMk id="36" creationId="{C7CC807C-8324-4DBE-8885-1D22D5744A51}"/>
          </ac:grpSpMkLst>
        </pc:grpChg>
        <pc:picChg chg="mod topLvl">
          <ac:chgData name="Никола Алексеев" userId="ba66283bcb01e904" providerId="LiveId" clId="{9FA99FA1-656E-4361-BD8C-5D97150E1C72}" dt="2018-02-25T00:54:35.280" v="2966" actId="164"/>
          <ac:picMkLst>
            <pc:docMk/>
            <pc:sldMk cId="1765920468" sldId="259"/>
            <ac:picMk id="22" creationId="{16523087-8646-4910-9ABA-F62B1253129B}"/>
          </ac:picMkLst>
        </pc:picChg>
        <pc:picChg chg="mod topLvl">
          <ac:chgData name="Никола Алексеев" userId="ba66283bcb01e904" providerId="LiveId" clId="{9FA99FA1-656E-4361-BD8C-5D97150E1C72}" dt="2018-02-25T00:54:59.336" v="2970" actId="338"/>
          <ac:picMkLst>
            <pc:docMk/>
            <pc:sldMk cId="1765920468" sldId="259"/>
            <ac:picMk id="32" creationId="{3415FF53-9B53-43F1-9911-368C5D8866CC}"/>
          </ac:picMkLst>
        </pc:picChg>
      </pc:sldChg>
      <pc:sldChg chg="addSp modSp add setBg">
        <pc:chgData name="Никола Алексеев" userId="ba66283bcb01e904" providerId="LiveId" clId="{9FA99FA1-656E-4361-BD8C-5D97150E1C72}" dt="2018-03-09T21:06:50.586" v="19266"/>
        <pc:sldMkLst>
          <pc:docMk/>
          <pc:sldMk cId="3553715801" sldId="260"/>
        </pc:sldMkLst>
        <pc:spChg chg="add mod">
          <ac:chgData name="Никола Алексеев" userId="ba66283bcb01e904" providerId="LiveId" clId="{9FA99FA1-656E-4361-BD8C-5D97150E1C72}" dt="2018-02-25T00:15:29.136" v="1312" actId="14100"/>
          <ac:spMkLst>
            <pc:docMk/>
            <pc:sldMk cId="3553715801" sldId="260"/>
            <ac:spMk id="2" creationId="{37F605C7-C41B-438E-BA17-8AB0360A60C6}"/>
          </ac:spMkLst>
        </pc:spChg>
        <pc:spChg chg="add">
          <ac:chgData name="Никола Алексеев" userId="ba66283bcb01e904" providerId="LiveId" clId="{9FA99FA1-656E-4361-BD8C-5D97150E1C72}" dt="2018-02-25T00:14:48.818" v="1259" actId="1076"/>
          <ac:spMkLst>
            <pc:docMk/>
            <pc:sldMk cId="3553715801" sldId="260"/>
            <ac:spMk id="3" creationId="{4D96ED58-F3C3-4AE5-B929-7B11F5C23BEB}"/>
          </ac:spMkLst>
        </pc:spChg>
        <pc:spChg chg="add">
          <ac:chgData name="Никола Алексеев" userId="ba66283bcb01e904" providerId="LiveId" clId="{9FA99FA1-656E-4361-BD8C-5D97150E1C72}" dt="2018-02-25T00:14:48.818" v="1259" actId="1076"/>
          <ac:spMkLst>
            <pc:docMk/>
            <pc:sldMk cId="3553715801" sldId="260"/>
            <ac:spMk id="4" creationId="{BB86DDF3-5312-4D66-9B40-5F7BBABB35B6}"/>
          </ac:spMkLst>
        </pc:spChg>
        <pc:spChg chg="add mod">
          <ac:chgData name="Никола Алексеев" userId="ba66283bcb01e904" providerId="LiveId" clId="{9FA99FA1-656E-4361-BD8C-5D97150E1C72}" dt="2018-02-25T00:15:25.537" v="1311" actId="1076"/>
          <ac:spMkLst>
            <pc:docMk/>
            <pc:sldMk cId="3553715801" sldId="260"/>
            <ac:spMk id="5" creationId="{AFD17A3D-704A-47AA-8156-03A1FCDA6444}"/>
          </ac:spMkLst>
        </pc:spChg>
        <pc:spChg chg="add mod">
          <ac:chgData name="Никола Алексеев" userId="ba66283bcb01e904" providerId="LiveId" clId="{9FA99FA1-656E-4361-BD8C-5D97150E1C72}" dt="2018-02-25T01:12:30.826" v="4186" actId="1076"/>
          <ac:spMkLst>
            <pc:docMk/>
            <pc:sldMk cId="3553715801" sldId="260"/>
            <ac:spMk id="6" creationId="{F38846AF-7D3F-4EFC-9B28-06B44CBD57C3}"/>
          </ac:spMkLst>
        </pc:spChg>
        <pc:spChg chg="add mod">
          <ac:chgData name="Никола Алексеев" userId="ba66283bcb01e904" providerId="LiveId" clId="{9FA99FA1-656E-4361-BD8C-5D97150E1C72}" dt="2018-02-28T00:02:23.656" v="18476" actId="1076"/>
          <ac:spMkLst>
            <pc:docMk/>
            <pc:sldMk cId="3553715801" sldId="260"/>
            <ac:spMk id="7" creationId="{0BEF6390-3B18-40B1-A1BD-5E64B8B4EB53}"/>
          </ac:spMkLst>
        </pc:spChg>
      </pc:sldChg>
      <pc:sldChg chg="addSp modSp add setBg">
        <pc:chgData name="Никола Алексеев" userId="ba66283bcb01e904" providerId="LiveId" clId="{9FA99FA1-656E-4361-BD8C-5D97150E1C72}" dt="2018-03-09T21:06:50.586" v="19266"/>
        <pc:sldMkLst>
          <pc:docMk/>
          <pc:sldMk cId="4216951255" sldId="261"/>
        </pc:sldMkLst>
        <pc:spChg chg="add mod">
          <ac:chgData name="Никола Алексеев" userId="ba66283bcb01e904" providerId="LiveId" clId="{9FA99FA1-656E-4361-BD8C-5D97150E1C72}" dt="2018-02-25T00:52:18.812" v="2949" actId="14100"/>
          <ac:spMkLst>
            <pc:docMk/>
            <pc:sldMk cId="4216951255" sldId="261"/>
            <ac:spMk id="2" creationId="{04F7D966-0682-41E2-BF40-5981451329B6}"/>
          </ac:spMkLst>
        </pc:spChg>
        <pc:spChg chg="add">
          <ac:chgData name="Никола Алексеев" userId="ba66283bcb01e904" providerId="LiveId" clId="{9FA99FA1-656E-4361-BD8C-5D97150E1C72}" dt="2018-02-25T00:51:52.623" v="2908" actId="1076"/>
          <ac:spMkLst>
            <pc:docMk/>
            <pc:sldMk cId="4216951255" sldId="261"/>
            <ac:spMk id="3" creationId="{532BCA95-4AC9-4846-9F98-AEA90127901D}"/>
          </ac:spMkLst>
        </pc:spChg>
        <pc:spChg chg="add">
          <ac:chgData name="Никола Алексеев" userId="ba66283bcb01e904" providerId="LiveId" clId="{9FA99FA1-656E-4361-BD8C-5D97150E1C72}" dt="2018-02-25T00:51:52.623" v="2908" actId="1076"/>
          <ac:spMkLst>
            <pc:docMk/>
            <pc:sldMk cId="4216951255" sldId="261"/>
            <ac:spMk id="4" creationId="{265E1451-B1F6-45EB-9F18-7CB7B7F8C488}"/>
          </ac:spMkLst>
        </pc:spChg>
        <pc:spChg chg="add mod">
          <ac:chgData name="Никола Алексеев" userId="ba66283bcb01e904" providerId="LiveId" clId="{9FA99FA1-656E-4361-BD8C-5D97150E1C72}" dt="2018-02-25T00:52:19.015" v="2950" actId="14100"/>
          <ac:spMkLst>
            <pc:docMk/>
            <pc:sldMk cId="4216951255" sldId="261"/>
            <ac:spMk id="5" creationId="{91B6DD4F-650A-4496-AE82-4294AD51FC6B}"/>
          </ac:spMkLst>
        </pc:spChg>
        <pc:spChg chg="add mod">
          <ac:chgData name="Никола Алексеев" userId="ba66283bcb01e904" providerId="LiveId" clId="{9FA99FA1-656E-4361-BD8C-5D97150E1C72}" dt="2018-02-26T21:45:38.799" v="13188" actId="20577"/>
          <ac:spMkLst>
            <pc:docMk/>
            <pc:sldMk cId="4216951255" sldId="261"/>
            <ac:spMk id="6" creationId="{C2DBA0CA-306A-4F3C-B187-35843375CB08}"/>
          </ac:spMkLst>
        </pc:spChg>
        <pc:spChg chg="add mod">
          <ac:chgData name="Никола Алексеев" userId="ba66283bcb01e904" providerId="LiveId" clId="{9FA99FA1-656E-4361-BD8C-5D97150E1C72}" dt="2018-02-28T00:05:44.798" v="18511" actId="20577"/>
          <ac:spMkLst>
            <pc:docMk/>
            <pc:sldMk cId="4216951255" sldId="261"/>
            <ac:spMk id="7" creationId="{EF60535A-1686-48DD-99CE-18A5DF97758D}"/>
          </ac:spMkLst>
        </pc:spChg>
        <pc:picChg chg="add mod">
          <ac:chgData name="Никола Алексеев" userId="ba66283bcb01e904" providerId="LiveId" clId="{9FA99FA1-656E-4361-BD8C-5D97150E1C72}" dt="2018-03-08T20:57:43.463" v="18969" actId="14861"/>
          <ac:picMkLst>
            <pc:docMk/>
            <pc:sldMk cId="4216951255" sldId="261"/>
            <ac:picMk id="15" creationId="{C424A101-6343-4137-8519-8426AB43773F}"/>
          </ac:picMkLst>
        </pc:picChg>
        <pc:picChg chg="add mod">
          <ac:chgData name="Никола Алексеев" userId="ba66283bcb01e904" providerId="LiveId" clId="{9FA99FA1-656E-4361-BD8C-5D97150E1C72}" dt="2018-03-08T20:57:43.047" v="18968" actId="14861"/>
          <ac:picMkLst>
            <pc:docMk/>
            <pc:sldMk cId="4216951255" sldId="261"/>
            <ac:picMk id="17" creationId="{EA1DAF54-1295-4331-8A45-735C88217609}"/>
          </ac:picMkLst>
        </pc:picChg>
        <pc:picChg chg="add mod">
          <ac:chgData name="Никола Алексеев" userId="ba66283bcb01e904" providerId="LiveId" clId="{9FA99FA1-656E-4361-BD8C-5D97150E1C72}" dt="2018-03-09T20:20:32.287" v="19114" actId="14100"/>
          <ac:picMkLst>
            <pc:docMk/>
            <pc:sldMk cId="4216951255" sldId="261"/>
            <ac:picMk id="19" creationId="{2F39F9B5-25F8-4CB8-AE08-7035C44B2358}"/>
          </ac:picMkLst>
        </pc:picChg>
      </pc:sldChg>
      <pc:sldChg chg="addSp delSp modSp add setBg">
        <pc:chgData name="Никола Алексеев" userId="ba66283bcb01e904" providerId="LiveId" clId="{9FA99FA1-656E-4361-BD8C-5D97150E1C72}" dt="2018-03-09T21:06:50.586" v="19266"/>
        <pc:sldMkLst>
          <pc:docMk/>
          <pc:sldMk cId="158552046" sldId="262"/>
        </pc:sldMkLst>
        <pc:spChg chg="add mod">
          <ac:chgData name="Никола Алексеев" userId="ba66283bcb01e904" providerId="LiveId" clId="{9FA99FA1-656E-4361-BD8C-5D97150E1C72}" dt="2018-02-25T22:53:11.174" v="7032" actId="20577"/>
          <ac:spMkLst>
            <pc:docMk/>
            <pc:sldMk cId="158552046" sldId="262"/>
            <ac:spMk id="2" creationId="{0CF269FC-0BAE-4E58-AFE7-2D2D3FEA5B9E}"/>
          </ac:spMkLst>
        </pc:spChg>
        <pc:spChg chg="add del">
          <ac:chgData name="Никола Алексеев" userId="ba66283bcb01e904" providerId="LiveId" clId="{9FA99FA1-656E-4361-BD8C-5D97150E1C72}" dt="2018-02-25T00:39:15.353" v="1834" actId="478"/>
          <ac:spMkLst>
            <pc:docMk/>
            <pc:sldMk cId="158552046" sldId="262"/>
            <ac:spMk id="2" creationId="{10C37CE3-5BFD-41F3-BC2F-C5CFF363E05C}"/>
          </ac:spMkLst>
        </pc:spChg>
        <pc:spChg chg="add del mod">
          <ac:chgData name="Никола Алексеев" userId="ba66283bcb01e904" providerId="LiveId" clId="{9FA99FA1-656E-4361-BD8C-5D97150E1C72}" dt="2018-02-25T22:15:14.292" v="6326" actId="478"/>
          <ac:spMkLst>
            <pc:docMk/>
            <pc:sldMk cId="158552046" sldId="262"/>
            <ac:spMk id="3" creationId="{875FCFE7-578D-4068-AD05-36A0E90DBC75}"/>
          </ac:spMkLst>
        </pc:spChg>
        <pc:spChg chg="add del mod">
          <ac:chgData name="Никола Алексеев" userId="ba66283bcb01e904" providerId="LiveId" clId="{9FA99FA1-656E-4361-BD8C-5D97150E1C72}" dt="2018-02-25T22:15:14.292" v="6326" actId="478"/>
          <ac:spMkLst>
            <pc:docMk/>
            <pc:sldMk cId="158552046" sldId="262"/>
            <ac:spMk id="4" creationId="{796C3D3A-5450-4384-BA8C-C0F143C4EF5E}"/>
          </ac:spMkLst>
        </pc:spChg>
        <pc:spChg chg="add del">
          <ac:chgData name="Никола Алексеев" userId="ba66283bcb01e904" providerId="LiveId" clId="{9FA99FA1-656E-4361-BD8C-5D97150E1C72}" dt="2018-02-25T00:39:16.401" v="1835" actId="478"/>
          <ac:spMkLst>
            <pc:docMk/>
            <pc:sldMk cId="158552046" sldId="262"/>
            <ac:spMk id="5" creationId="{07CFDB7C-45AB-4DE8-9414-8539C4EC197B}"/>
          </ac:spMkLst>
        </pc:spChg>
        <pc:spChg chg="add mod">
          <ac:chgData name="Никола Алексеев" userId="ba66283bcb01e904" providerId="LiveId" clId="{9FA99FA1-656E-4361-BD8C-5D97150E1C72}" dt="2018-02-25T22:29:58.914" v="6351" actId="14100"/>
          <ac:spMkLst>
            <pc:docMk/>
            <pc:sldMk cId="158552046" sldId="262"/>
            <ac:spMk id="5" creationId="{CA852A51-4143-458E-88BB-C5AB2D1D5D0A}"/>
          </ac:spMkLst>
        </pc:spChg>
        <pc:spChg chg="add del mod">
          <ac:chgData name="Никола Алексеев" userId="ba66283bcb01e904" providerId="LiveId" clId="{9FA99FA1-656E-4361-BD8C-5D97150E1C72}" dt="2018-02-25T22:15:12.159" v="6325" actId="478"/>
          <ac:spMkLst>
            <pc:docMk/>
            <pc:sldMk cId="158552046" sldId="262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2:29:44.768" v="6327" actId="20577"/>
          <ac:spMkLst>
            <pc:docMk/>
            <pc:sldMk cId="158552046" sldId="262"/>
            <ac:spMk id="7" creationId="{A2482147-D148-498C-8F54-692D4C56610B}"/>
          </ac:spMkLst>
        </pc:spChg>
        <pc:spChg chg="add">
          <ac:chgData name="Никола Алексеев" userId="ba66283bcb01e904" providerId="LiveId" clId="{9FA99FA1-656E-4361-BD8C-5D97150E1C72}" dt="2018-02-25T22:29:44.768" v="6327" actId="20577"/>
          <ac:spMkLst>
            <pc:docMk/>
            <pc:sldMk cId="158552046" sldId="262"/>
            <ac:spMk id="8" creationId="{10A6D457-EC99-4098-9EEA-58774D173D69}"/>
          </ac:spMkLst>
        </pc:spChg>
        <pc:spChg chg="add mod">
          <ac:chgData name="Никола Алексеев" userId="ba66283bcb01e904" providerId="LiveId" clId="{9FA99FA1-656E-4361-BD8C-5D97150E1C72}" dt="2018-02-25T22:30:37.306" v="6382" actId="313"/>
          <ac:spMkLst>
            <pc:docMk/>
            <pc:sldMk cId="158552046" sldId="262"/>
            <ac:spMk id="9" creationId="{E7360632-E07A-4593-B41D-3BADE3BDA0A0}"/>
          </ac:spMkLst>
        </pc:spChg>
        <pc:spChg chg="add mod">
          <ac:chgData name="Никола Алексеев" userId="ba66283bcb01e904" providerId="LiveId" clId="{9FA99FA1-656E-4361-BD8C-5D97150E1C72}" dt="2018-02-25T22:49:53.978" v="6927" actId="164"/>
          <ac:spMkLst>
            <pc:docMk/>
            <pc:sldMk cId="158552046" sldId="262"/>
            <ac:spMk id="22" creationId="{87CC9619-0E7E-424E-AD1A-DA7EC1852376}"/>
          </ac:spMkLst>
        </pc:spChg>
        <pc:spChg chg="add mod">
          <ac:chgData name="Никола Алексеев" userId="ba66283bcb01e904" providerId="LiveId" clId="{9FA99FA1-656E-4361-BD8C-5D97150E1C72}" dt="2018-02-25T22:49:48.490" v="6925" actId="164"/>
          <ac:spMkLst>
            <pc:docMk/>
            <pc:sldMk cId="158552046" sldId="262"/>
            <ac:spMk id="23" creationId="{1452CE29-DC66-4723-85C2-6B3B6BBC5E49}"/>
          </ac:spMkLst>
        </pc:spChg>
        <pc:spChg chg="add mod">
          <ac:chgData name="Никола Алексеев" userId="ba66283bcb01e904" providerId="LiveId" clId="{9FA99FA1-656E-4361-BD8C-5D97150E1C72}" dt="2018-02-25T22:49:36.776" v="6924" actId="164"/>
          <ac:spMkLst>
            <pc:docMk/>
            <pc:sldMk cId="158552046" sldId="262"/>
            <ac:spMk id="24" creationId="{001DE732-CE72-4EB3-91D9-9C4582309AF4}"/>
          </ac:spMkLst>
        </pc:spChg>
        <pc:spChg chg="add mod">
          <ac:chgData name="Никола Алексеев" userId="ba66283bcb01e904" providerId="LiveId" clId="{9FA99FA1-656E-4361-BD8C-5D97150E1C72}" dt="2018-02-25T22:49:26.219" v="6920" actId="164"/>
          <ac:spMkLst>
            <pc:docMk/>
            <pc:sldMk cId="158552046" sldId="262"/>
            <ac:spMk id="25" creationId="{0BBD2471-B2A0-40CE-81D2-B75AF5F45BB4}"/>
          </ac:spMkLst>
        </pc:spChg>
        <pc:spChg chg="add mod">
          <ac:chgData name="Никола Алексеев" userId="ba66283bcb01e904" providerId="LiveId" clId="{9FA99FA1-656E-4361-BD8C-5D97150E1C72}" dt="2018-02-25T22:49:22.551" v="6919" actId="164"/>
          <ac:spMkLst>
            <pc:docMk/>
            <pc:sldMk cId="158552046" sldId="262"/>
            <ac:spMk id="26" creationId="{59D4C49E-2C59-4E71-87FF-248F574F5D5A}"/>
          </ac:spMkLst>
        </pc:spChg>
        <pc:spChg chg="add mod">
          <ac:chgData name="Никола Алексеев" userId="ba66283bcb01e904" providerId="LiveId" clId="{9FA99FA1-656E-4361-BD8C-5D97150E1C72}" dt="2018-02-25T23:07:16.629" v="7598" actId="20577"/>
          <ac:spMkLst>
            <pc:docMk/>
            <pc:sldMk cId="158552046" sldId="262"/>
            <ac:spMk id="27" creationId="{845B238F-D2D1-4CE8-AFC0-0C5141C98F10}"/>
          </ac:spMkLst>
        </pc:spChg>
        <pc:spChg chg="mod">
          <ac:chgData name="Никола Алексеев" userId="ba66283bcb01e904" providerId="LiveId" clId="{9FA99FA1-656E-4361-BD8C-5D97150E1C72}" dt="2018-02-25T22:45:11.398" v="6880" actId="208"/>
          <ac:spMkLst>
            <pc:docMk/>
            <pc:sldMk cId="158552046" sldId="262"/>
            <ac:spMk id="34" creationId="{CBC141C5-2368-4A69-AF4E-DD9CD5CAC620}"/>
          </ac:spMkLst>
        </pc:spChg>
        <pc:spChg chg="mod">
          <ac:chgData name="Никола Алексеев" userId="ba66283bcb01e904" providerId="LiveId" clId="{9FA99FA1-656E-4361-BD8C-5D97150E1C72}" dt="2018-02-25T22:45:11.398" v="6880" actId="208"/>
          <ac:spMkLst>
            <pc:docMk/>
            <pc:sldMk cId="158552046" sldId="262"/>
            <ac:spMk id="35" creationId="{6E7CAFF3-3D5F-4A61-A7C5-25ACE19CD806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38" creationId="{FC5D8972-40DD-4E30-9E7C-E73FD02BB9E9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39" creationId="{E163C31C-F04F-4E50-B0F3-763D6C399396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40" creationId="{DE36A35B-3527-41C8-83A8-4C4E0CE3E793}"/>
          </ac:spMkLst>
        </pc:spChg>
        <pc:spChg chg="add mo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48" creationId="{F5E7A642-ED19-45DF-8B73-31B48B59B025}"/>
          </ac:spMkLst>
        </pc:spChg>
        <pc:grpChg chg="del mod">
          <ac:chgData name="Никола Алексеев" userId="ba66283bcb01e904" providerId="LiveId" clId="{9FA99FA1-656E-4361-BD8C-5D97150E1C72}" dt="2018-02-25T22:45:28.272" v="6881" actId="478"/>
          <ac:grpSpMkLst>
            <pc:docMk/>
            <pc:sldMk cId="158552046" sldId="262"/>
            <ac:grpSpMk id="33" creationId="{10B8A7ED-CCAB-48E0-BADF-8D007A5B38AB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1" creationId="{EF6068DB-ED49-49D0-953C-3ACD84922175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2" creationId="{C736A654-4AA1-4249-AFE9-296E38488E9D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3" creationId="{8BBD74CC-8372-4F93-AB79-35AA0A6833A0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4" creationId="{4B30F5EE-5AF6-40E2-9AEE-ABF008A8E8D6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5" creationId="{6AFFB7CE-4E19-47FE-9C45-2CDB011C1302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9" creationId="{DBD74991-B1CC-45E6-8470-DA6ED5C7D887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50" creationId="{8266407A-14A3-4415-B513-4A07511EF107}"/>
          </ac:grpSpMkLst>
        </pc:grpChg>
        <pc:grpChg chg="add mod">
          <ac:chgData name="Никола Алексеев" userId="ba66283bcb01e904" providerId="LiveId" clId="{9FA99FA1-656E-4361-BD8C-5D97150E1C72}" dt="2018-02-25T22:52:11.511" v="6970" actId="571"/>
          <ac:grpSpMkLst>
            <pc:docMk/>
            <pc:sldMk cId="158552046" sldId="262"/>
            <ac:grpSpMk id="53" creationId="{6B8EFE72-5452-4D56-99B4-6465366174FC}"/>
          </ac:grpSpMkLst>
        </pc:grpChg>
        <pc:grpChg chg="add mod">
          <ac:chgData name="Никола Алексеев" userId="ba66283bcb01e904" providerId="LiveId" clId="{9FA99FA1-656E-4361-BD8C-5D97150E1C72}" dt="2018-02-25T22:52:11.511" v="6970" actId="571"/>
          <ac:grpSpMkLst>
            <pc:docMk/>
            <pc:sldMk cId="158552046" sldId="262"/>
            <ac:grpSpMk id="56" creationId="{DBA04F77-DDF8-4BF6-9FC9-7B95D58CA1EC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59" creationId="{71B596C0-5805-471D-B7BB-213C300F98B6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62" creationId="{E039CE7E-2AE1-44A1-B235-04BED08D42EA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65" creationId="{99EA7CDD-A039-4D20-A45F-354D37B2703F}"/>
          </ac:grpSpMkLst>
        </pc:grpChg>
        <pc:picChg chg="add mod">
          <ac:chgData name="Никола Алексеев" userId="ba66283bcb01e904" providerId="LiveId" clId="{9FA99FA1-656E-4361-BD8C-5D97150E1C72}" dt="2018-02-25T22:51:45.819" v="6960" actId="164"/>
          <ac:picMkLst>
            <pc:docMk/>
            <pc:sldMk cId="158552046" sldId="262"/>
            <ac:picMk id="11" creationId="{72E0074B-5BC0-47A0-8B6F-4C95B4E23FDE}"/>
          </ac:picMkLst>
        </pc:picChg>
        <pc:picChg chg="add mod">
          <ac:chgData name="Никола Алексеев" userId="ba66283bcb01e904" providerId="LiveId" clId="{9FA99FA1-656E-4361-BD8C-5D97150E1C72}" dt="2018-02-25T22:49:36.776" v="6924" actId="164"/>
          <ac:picMkLst>
            <pc:docMk/>
            <pc:sldMk cId="158552046" sldId="262"/>
            <ac:picMk id="13" creationId="{A2496861-B28D-48D1-9F25-63454D25D0D3}"/>
          </ac:picMkLst>
        </pc:picChg>
        <pc:picChg chg="add mod">
          <ac:chgData name="Никола Алексеев" userId="ba66283bcb01e904" providerId="LiveId" clId="{9FA99FA1-656E-4361-BD8C-5D97150E1C72}" dt="2018-02-25T22:49:22.551" v="6919" actId="164"/>
          <ac:picMkLst>
            <pc:docMk/>
            <pc:sldMk cId="158552046" sldId="262"/>
            <ac:picMk id="15" creationId="{A7001EB9-DFC5-47E7-9654-1E3C067E9464}"/>
          </ac:picMkLst>
        </pc:picChg>
        <pc:picChg chg="add mod">
          <ac:chgData name="Никола Алексеев" userId="ba66283bcb01e904" providerId="LiveId" clId="{9FA99FA1-656E-4361-BD8C-5D97150E1C72}" dt="2018-02-25T22:49:26.219" v="6920" actId="164"/>
          <ac:picMkLst>
            <pc:docMk/>
            <pc:sldMk cId="158552046" sldId="262"/>
            <ac:picMk id="17" creationId="{E5431DAA-57AF-414C-90BF-874EBD8D5D0F}"/>
          </ac:picMkLst>
        </pc:picChg>
        <pc:picChg chg="add mod">
          <ac:chgData name="Никола Алексеев" userId="ba66283bcb01e904" providerId="LiveId" clId="{9FA99FA1-656E-4361-BD8C-5D97150E1C72}" dt="2018-02-25T22:49:48.490" v="6925" actId="164"/>
          <ac:picMkLst>
            <pc:docMk/>
            <pc:sldMk cId="158552046" sldId="262"/>
            <ac:picMk id="19" creationId="{DD85A70A-75E3-4F35-88F3-41CBB299567B}"/>
          </ac:picMkLst>
        </pc:picChg>
        <pc:picChg chg="add mod">
          <ac:chgData name="Никола Алексеев" userId="ba66283bcb01e904" providerId="LiveId" clId="{9FA99FA1-656E-4361-BD8C-5D97150E1C72}" dt="2018-02-25T22:49:53.978" v="6927" actId="164"/>
          <ac:picMkLst>
            <pc:docMk/>
            <pc:sldMk cId="158552046" sldId="262"/>
            <ac:picMk id="21" creationId="{33F84F47-E176-4750-A3F8-8207B47C9D8F}"/>
          </ac:picMkLst>
        </pc:picChg>
        <pc:picChg chg="add del mod">
          <ac:chgData name="Никола Алексеев" userId="ba66283bcb01e904" providerId="LiveId" clId="{9FA99FA1-656E-4361-BD8C-5D97150E1C72}" dt="2018-02-25T22:44:49.347" v="6874" actId="27803"/>
          <ac:picMkLst>
            <pc:docMk/>
            <pc:sldMk cId="158552046" sldId="262"/>
            <ac:picMk id="29" creationId="{10B8A7ED-CCAB-48E0-BADF-8D007A5B38AB}"/>
          </ac:picMkLst>
        </pc:picChg>
        <pc:picChg chg="add mod">
          <ac:chgData name="Никола Алексеев" userId="ba66283bcb01e904" providerId="LiveId" clId="{9FA99FA1-656E-4361-BD8C-5D97150E1C72}" dt="2018-02-25T22:52:37.606" v="6977" actId="1035"/>
          <ac:picMkLst>
            <pc:docMk/>
            <pc:sldMk cId="158552046" sldId="262"/>
            <ac:picMk id="37" creationId="{8FB443DB-EF62-410A-AFDC-6A1610A4E7A4}"/>
          </ac:picMkLst>
        </pc:picChg>
        <pc:picChg chg="add mod">
          <ac:chgData name="Никола Алексеев" userId="ba66283bcb01e904" providerId="LiveId" clId="{9FA99FA1-656E-4361-BD8C-5D97150E1C72}" dt="2018-02-25T22:52:37.606" v="6977" actId="1035"/>
          <ac:picMkLst>
            <pc:docMk/>
            <pc:sldMk cId="158552046" sldId="262"/>
            <ac:picMk id="47" creationId="{8C51C6FB-AD2F-447D-9664-1D2C49AB628C}"/>
          </ac:picMkLst>
        </pc:picChg>
      </pc:sldChg>
      <pc:sldChg chg="addSp modSp add ord setBg">
        <pc:chgData name="Никола Алексеев" userId="ba66283bcb01e904" providerId="LiveId" clId="{9FA99FA1-656E-4361-BD8C-5D97150E1C72}" dt="2018-03-09T21:06:50.586" v="19266"/>
        <pc:sldMkLst>
          <pc:docMk/>
          <pc:sldMk cId="1115203807" sldId="263"/>
        </pc:sldMkLst>
        <pc:spChg chg="add mod">
          <ac:chgData name="Никола Алексеев" userId="ba66283bcb01e904" providerId="LiveId" clId="{9FA99FA1-656E-4361-BD8C-5D97150E1C72}" dt="2018-02-25T01:12:16.696" v="4185" actId="14100"/>
          <ac:spMkLst>
            <pc:docMk/>
            <pc:sldMk cId="1115203807" sldId="263"/>
            <ac:spMk id="2" creationId="{708B34C7-4A31-459D-97EA-2C16C24AA69F}"/>
          </ac:spMkLst>
        </pc:spChg>
        <pc:spChg chg="add">
          <ac:chgData name="Никола Алексеев" userId="ba66283bcb01e904" providerId="LiveId" clId="{9FA99FA1-656E-4361-BD8C-5D97150E1C72}" dt="2018-02-25T01:11:41.741" v="4137" actId="6549"/>
          <ac:spMkLst>
            <pc:docMk/>
            <pc:sldMk cId="1115203807" sldId="263"/>
            <ac:spMk id="3" creationId="{A0547013-B6EB-4418-A1A1-72D317B07B36}"/>
          </ac:spMkLst>
        </pc:spChg>
        <pc:spChg chg="add">
          <ac:chgData name="Никола Алексеев" userId="ba66283bcb01e904" providerId="LiveId" clId="{9FA99FA1-656E-4361-BD8C-5D97150E1C72}" dt="2018-02-25T01:11:41.741" v="4137" actId="6549"/>
          <ac:spMkLst>
            <pc:docMk/>
            <pc:sldMk cId="1115203807" sldId="263"/>
            <ac:spMk id="4" creationId="{C7C96FFB-90D3-4A6E-9C53-DC7013C14237}"/>
          </ac:spMkLst>
        </pc:spChg>
        <pc:spChg chg="add mod">
          <ac:chgData name="Никола Алексеев" userId="ba66283bcb01e904" providerId="LiveId" clId="{9FA99FA1-656E-4361-BD8C-5D97150E1C72}" dt="2018-02-25T01:12:14.097" v="4184" actId="14100"/>
          <ac:spMkLst>
            <pc:docMk/>
            <pc:sldMk cId="1115203807" sldId="263"/>
            <ac:spMk id="5" creationId="{34A3B9EB-6FCF-49C8-84D5-6D8369650B7E}"/>
          </ac:spMkLst>
        </pc:spChg>
        <pc:spChg chg="add mod">
          <ac:chgData name="Никола Алексеев" userId="ba66283bcb01e904" providerId="LiveId" clId="{9FA99FA1-656E-4361-BD8C-5D97150E1C72}" dt="2018-02-28T00:08:42.796" v="18519" actId="20577"/>
          <ac:spMkLst>
            <pc:docMk/>
            <pc:sldMk cId="1115203807" sldId="263"/>
            <ac:spMk id="6" creationId="{C4EB150A-E0F9-488C-A5FD-BE1517D72AB6}"/>
          </ac:spMkLst>
        </pc:spChg>
      </pc:sldChg>
      <pc:sldChg chg="addSp delSp modSp add setBg">
        <pc:chgData name="Никола Алексеев" userId="ba66283bcb01e904" providerId="LiveId" clId="{9FA99FA1-656E-4361-BD8C-5D97150E1C72}" dt="2018-03-09T21:06:50.586" v="19266"/>
        <pc:sldMkLst>
          <pc:docMk/>
          <pc:sldMk cId="66086974" sldId="264"/>
        </pc:sldMkLst>
        <pc:spChg chg="mod">
          <ac:chgData name="Никола Алексеев" userId="ba66283bcb01e904" providerId="LiveId" clId="{9FA99FA1-656E-4361-BD8C-5D97150E1C72}" dt="2018-02-25T22:31:17.781" v="6416" actId="14100"/>
          <ac:spMkLst>
            <pc:docMk/>
            <pc:sldMk cId="66086974" sldId="264"/>
            <ac:spMk id="2" creationId="{708B34C7-4A31-459D-97EA-2C16C24AA69F}"/>
          </ac:spMkLst>
        </pc:spChg>
        <pc:spChg chg="mod">
          <ac:chgData name="Никола Алексеев" userId="ba66283bcb01e904" providerId="LiveId" clId="{9FA99FA1-656E-4361-BD8C-5D97150E1C72}" dt="2018-02-25T10:25:43.728" v="5259" actId="20577"/>
          <ac:spMkLst>
            <pc:docMk/>
            <pc:sldMk cId="66086974" sldId="264"/>
            <ac:spMk id="4" creationId="{C7C96FFB-90D3-4A6E-9C53-DC7013C14237}"/>
          </ac:spMkLst>
        </pc:spChg>
        <pc:spChg chg="mod">
          <ac:chgData name="Никола Алексеев" userId="ba66283bcb01e904" providerId="LiveId" clId="{9FA99FA1-656E-4361-BD8C-5D97150E1C72}" dt="2018-02-25T22:31:13.059" v="6415" actId="20577"/>
          <ac:spMkLst>
            <pc:docMk/>
            <pc:sldMk cId="66086974" sldId="264"/>
            <ac:spMk id="5" creationId="{34A3B9EB-6FCF-49C8-84D5-6D8369650B7E}"/>
          </ac:spMkLst>
        </pc:spChg>
        <pc:spChg chg="del">
          <ac:chgData name="Никола Алексеев" userId="ba66283bcb01e904" providerId="LiveId" clId="{9FA99FA1-656E-4361-BD8C-5D97150E1C72}" dt="2018-02-25T10:25:15.964" v="5255" actId="478"/>
          <ac:spMkLst>
            <pc:docMk/>
            <pc:sldMk cId="66086974" sldId="264"/>
            <ac:spMk id="6" creationId="{C4EB150A-E0F9-488C-A5FD-BE1517D72AB6}"/>
          </ac:spMkLst>
        </pc:spChg>
        <pc:spChg chg="add mod">
          <ac:chgData name="Никола Алексеев" userId="ba66283bcb01e904" providerId="LiveId" clId="{9FA99FA1-656E-4361-BD8C-5D97150E1C72}" dt="2018-02-28T00:10:07.273" v="18527" actId="20577"/>
          <ac:spMkLst>
            <pc:docMk/>
            <pc:sldMk cId="66086974" sldId="264"/>
            <ac:spMk id="7" creationId="{6711ADEA-CA66-4771-98F3-16EC2CFB5105}"/>
          </ac:spMkLst>
        </pc:spChg>
        <pc:spChg chg="mod">
          <ac:chgData name="Никола Алексеев" userId="ba66283bcb01e904" providerId="LiveId" clId="{9FA99FA1-656E-4361-BD8C-5D97150E1C72}" dt="2018-02-25T22:41:43.972" v="6808" actId="1076"/>
          <ac:spMkLst>
            <pc:docMk/>
            <pc:sldMk cId="66086974" sldId="264"/>
            <ac:spMk id="12" creationId="{E9BC19C9-FF5E-4F0B-8568-22181868CB82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4" creationId="{EA678EDD-3738-4B8B-9826-C6E8FD127DE1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5" creationId="{00ED17C1-56A2-4EF1-BEF7-44DB0DA21979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6" creationId="{57B0A779-AE3F-46D9-98DB-D90397F2CD22}"/>
          </ac:spMkLst>
        </pc:spChg>
        <pc:spChg chg="add mod">
          <ac:chgData name="Никола Алексеев" userId="ba66283bcb01e904" providerId="LiveId" clId="{9FA99FA1-656E-4361-BD8C-5D97150E1C72}" dt="2018-02-28T00:11:12.010" v="18659" actId="20577"/>
          <ac:spMkLst>
            <pc:docMk/>
            <pc:sldMk cId="66086974" sldId="264"/>
            <ac:spMk id="17" creationId="{EA90D4F0-28A1-4A05-9C75-F575DD0E5CC1}"/>
          </ac:spMkLst>
        </pc:spChg>
        <pc:spChg chg="add mod">
          <ac:chgData name="Никола Алексеев" userId="ba66283bcb01e904" providerId="LiveId" clId="{9FA99FA1-656E-4361-BD8C-5D97150E1C72}" dt="2018-02-25T10:47:11.906" v="6254" actId="14100"/>
          <ac:spMkLst>
            <pc:docMk/>
            <pc:sldMk cId="66086974" sldId="264"/>
            <ac:spMk id="24" creationId="{EAD6DD2C-F683-4B36-9D0F-C9E365BC42A2}"/>
          </ac:spMkLst>
        </pc:spChg>
        <pc:spChg chg="add mod">
          <ac:chgData name="Никола Алексеев" userId="ba66283bcb01e904" providerId="LiveId" clId="{9FA99FA1-656E-4361-BD8C-5D97150E1C72}" dt="2018-02-25T10:49:45.386" v="6323" actId="1076"/>
          <ac:spMkLst>
            <pc:docMk/>
            <pc:sldMk cId="66086974" sldId="264"/>
            <ac:spMk id="25" creationId="{C003FDE2-963F-4C0C-921C-25EA59B0C8A6}"/>
          </ac:spMkLst>
        </pc:spChg>
        <pc:spChg chg="add mod">
          <ac:chgData name="Никола Алексеев" userId="ba66283bcb01e904" providerId="LiveId" clId="{9FA99FA1-656E-4361-BD8C-5D97150E1C72}" dt="2018-02-25T10:49:18.739" v="6316" actId="1076"/>
          <ac:spMkLst>
            <pc:docMk/>
            <pc:sldMk cId="66086974" sldId="264"/>
            <ac:spMk id="26" creationId="{49789BF8-09A1-48BF-92AC-F441C67880C9}"/>
          </ac:spMkLst>
        </pc:spChg>
        <pc:grpChg chg="mod">
          <ac:chgData name="Никола Алексеев" userId="ba66283bcb01e904" providerId="LiveId" clId="{9FA99FA1-656E-4361-BD8C-5D97150E1C72}" dt="2018-02-25T22:41:46.203" v="6810" actId="1076"/>
          <ac:grpSpMkLst>
            <pc:docMk/>
            <pc:sldMk cId="66086974" sldId="264"/>
            <ac:grpSpMk id="6" creationId="{AA0B65B0-0C02-4D61-8B5C-B2B1C23B68C8}"/>
          </ac:grpSpMkLst>
        </pc:grp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9" creationId="{7B068C3B-F1EB-4AC8-B112-39988BC3AB9F}"/>
          </ac:picMkLst>
        </pc:pic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11" creationId="{450EE63A-602F-4113-A053-EC4628F7D372}"/>
          </ac:picMkLst>
        </pc:pic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13" creationId="{07FC2804-8F5C-4892-9667-D690EBCAD183}"/>
          </ac:picMkLst>
        </pc:picChg>
        <pc:picChg chg="add mod">
          <ac:chgData name="Никола Алексеев" userId="ba66283bcb01e904" providerId="LiveId" clId="{9FA99FA1-656E-4361-BD8C-5D97150E1C72}" dt="2018-02-25T10:49:23.396" v="6317" actId="1076"/>
          <ac:picMkLst>
            <pc:docMk/>
            <pc:sldMk cId="66086974" sldId="264"/>
            <ac:picMk id="19" creationId="{19A4FF90-D892-4F41-BDDE-72E3F607D03A}"/>
          </ac:picMkLst>
        </pc:picChg>
        <pc:picChg chg="add mod">
          <ac:chgData name="Никола Алексеев" userId="ba66283bcb01e904" providerId="LiveId" clId="{9FA99FA1-656E-4361-BD8C-5D97150E1C72}" dt="2018-02-25T10:49:42.243" v="6322" actId="1076"/>
          <ac:picMkLst>
            <pc:docMk/>
            <pc:sldMk cId="66086974" sldId="264"/>
            <ac:picMk id="21" creationId="{CDB3897B-ED72-47D6-AB98-B83CFA2212F5}"/>
          </ac:picMkLst>
        </pc:picChg>
        <pc:picChg chg="add del mod modCrop">
          <ac:chgData name="Никола Алексеев" userId="ba66283bcb01e904" providerId="LiveId" clId="{9FA99FA1-656E-4361-BD8C-5D97150E1C72}" dt="2018-02-25T22:41:19.665" v="6807" actId="27803"/>
          <ac:picMkLst>
            <pc:docMk/>
            <pc:sldMk cId="66086974" sldId="264"/>
            <ac:picMk id="23" creationId="{AA0B65B0-0C02-4D61-8B5C-B2B1C23B68C8}"/>
          </ac:picMkLst>
        </pc:picChg>
      </pc:sldChg>
      <pc:sldChg chg="addSp delSp modSp add setBg">
        <pc:chgData name="Никола Алексеев" userId="ba66283bcb01e904" providerId="LiveId" clId="{9FA99FA1-656E-4361-BD8C-5D97150E1C72}" dt="2018-03-09T21:06:50.586" v="19266"/>
        <pc:sldMkLst>
          <pc:docMk/>
          <pc:sldMk cId="866867631" sldId="265"/>
        </pc:sldMkLst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5" creationId="{CAD3B3E3-C36E-451E-B900-06DEF99AF220}"/>
          </ac:spMkLst>
        </pc:spChg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7" creationId="{C4639E44-BB18-4666-A4E5-3CA57DE61574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8" creationId="{235B8D14-6C18-4FD4-A94B-27502EFC410E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9" creationId="{D76ADD15-AF2C-447B-AC70-09E2BD4E1478}"/>
          </ac:spMkLst>
        </pc:spChg>
        <pc:spChg chg="add mod">
          <ac:chgData name="Никола Алексеев" userId="ba66283bcb01e904" providerId="LiveId" clId="{9FA99FA1-656E-4361-BD8C-5D97150E1C72}" dt="2018-02-25T23:26:25.891" v="8415" actId="404"/>
          <ac:spMkLst>
            <pc:docMk/>
            <pc:sldMk cId="866867631" sldId="265"/>
            <ac:spMk id="10" creationId="{ED824A7D-61D9-45CB-9956-3710C1650B65}"/>
          </ac:spMkLst>
        </pc:spChg>
        <pc:spChg chg="add del mod">
          <ac:chgData name="Никола Алексеев" userId="ba66283bcb01e904" providerId="LiveId" clId="{9FA99FA1-656E-4361-BD8C-5D97150E1C72}" dt="2018-02-25T23:25:06.774" v="8406" actId="1076"/>
          <ac:spMkLst>
            <pc:docMk/>
            <pc:sldMk cId="866867631" sldId="265"/>
            <ac:spMk id="11" creationId="{207344D3-186E-4D74-8C9E-720A27F69A10}"/>
          </ac:spMkLst>
        </pc:spChg>
        <pc:spChg chg="add mod">
          <ac:chgData name="Никола Алексеев" userId="ba66283bcb01e904" providerId="LiveId" clId="{9FA99FA1-656E-4361-BD8C-5D97150E1C72}" dt="2018-02-25T23:27:41.403" v="8557" actId="1076"/>
          <ac:spMkLst>
            <pc:docMk/>
            <pc:sldMk cId="866867631" sldId="265"/>
            <ac:spMk id="12" creationId="{FE5F5F37-F4D2-4AC5-A53B-8F5DCE0EBC27}"/>
          </ac:spMkLst>
        </pc:spChg>
        <pc:picChg chg="add mod">
          <ac:chgData name="Никола Алексеев" userId="ba66283bcb01e904" providerId="LiveId" clId="{9FA99FA1-656E-4361-BD8C-5D97150E1C72}" dt="2018-03-08T20:57:02.390" v="18957" actId="14861"/>
          <ac:picMkLst>
            <pc:docMk/>
            <pc:sldMk cId="866867631" sldId="265"/>
            <ac:picMk id="2" creationId="{3DA9FDE9-B0D5-44B8-B2A4-DD3733DC468C}"/>
          </ac:picMkLst>
        </pc:picChg>
      </pc:sldChg>
      <pc:sldChg chg="addSp delSp modSp add setBg">
        <pc:chgData name="Никола Алексеев" userId="ba66283bcb01e904" providerId="LiveId" clId="{9FA99FA1-656E-4361-BD8C-5D97150E1C72}" dt="2018-03-09T21:06:50.586" v="19266"/>
        <pc:sldMkLst>
          <pc:docMk/>
          <pc:sldMk cId="2753505431" sldId="266"/>
        </pc:sldMkLst>
        <pc:spChg chg="mod">
          <ac:chgData name="Никола Алексеев" userId="ba66283bcb01e904" providerId="LiveId" clId="{9FA99FA1-656E-4361-BD8C-5D97150E1C72}" dt="2018-02-25T23:11:37.623" v="7816" actId="1076"/>
          <ac:spMkLst>
            <pc:docMk/>
            <pc:sldMk cId="2753505431" sldId="266"/>
            <ac:spMk id="2" creationId="{0CF269FC-0BAE-4E58-AFE7-2D2D3FEA5B9E}"/>
          </ac:spMkLst>
        </pc:spChg>
        <pc:spChg chg="add mod">
          <ac:chgData name="Никола Алексеев" userId="ba66283bcb01e904" providerId="LiveId" clId="{9FA99FA1-656E-4361-BD8C-5D97150E1C72}" dt="2018-02-25T23:08:20.452" v="7610" actId="164"/>
          <ac:spMkLst>
            <pc:docMk/>
            <pc:sldMk cId="2753505431" sldId="266"/>
            <ac:spMk id="3" creationId="{D657BCF4-AE39-4B80-B245-A00FBFEDA9A3}"/>
          </ac:spMkLst>
        </pc:spChg>
        <pc:spChg chg="add mod">
          <ac:chgData name="Никола Алексеев" userId="ba66283bcb01e904" providerId="LiveId" clId="{9FA99FA1-656E-4361-BD8C-5D97150E1C72}" dt="2018-02-25T23:07:31.553" v="7599" actId="14100"/>
          <ac:spMkLst>
            <pc:docMk/>
            <pc:sldMk cId="2753505431" sldId="266"/>
            <ac:spMk id="4" creationId="{969892F8-472E-4AFC-822F-C004BA826313}"/>
          </ac:spMkLst>
        </pc:spChg>
        <pc:spChg chg="del mod topLvl">
          <ac:chgData name="Никола Алексеев" userId="ba66283bcb01e904" providerId="LiveId" clId="{9FA99FA1-656E-4361-BD8C-5D97150E1C72}" dt="2018-02-25T22:57:12.074" v="7270" actId="478"/>
          <ac:spMkLst>
            <pc:docMk/>
            <pc:sldMk cId="2753505431" sldId="266"/>
            <ac:spMk id="22" creationId="{87CC9619-0E7E-424E-AD1A-DA7EC1852376}"/>
          </ac:spMkLst>
        </pc:spChg>
        <pc:spChg chg="del mod topLvl">
          <ac:chgData name="Никола Алексеев" userId="ba66283bcb01e904" providerId="LiveId" clId="{9FA99FA1-656E-4361-BD8C-5D97150E1C72}" dt="2018-02-25T22:57:17.896" v="7272" actId="478"/>
          <ac:spMkLst>
            <pc:docMk/>
            <pc:sldMk cId="2753505431" sldId="266"/>
            <ac:spMk id="23" creationId="{1452CE29-DC66-4723-85C2-6B3B6BBC5E49}"/>
          </ac:spMkLst>
        </pc:spChg>
        <pc:spChg chg="del mod topLvl">
          <ac:chgData name="Никола Алексеев" userId="ba66283bcb01e904" providerId="LiveId" clId="{9FA99FA1-656E-4361-BD8C-5D97150E1C72}" dt="2018-02-25T22:57:29.182" v="7274" actId="478"/>
          <ac:spMkLst>
            <pc:docMk/>
            <pc:sldMk cId="2753505431" sldId="266"/>
            <ac:spMk id="24" creationId="{001DE732-CE72-4EB3-91D9-9C4582309AF4}"/>
          </ac:spMkLst>
        </pc:spChg>
        <pc:spChg chg="del mod topLvl">
          <ac:chgData name="Никола Алексеев" userId="ba66283bcb01e904" providerId="LiveId" clId="{9FA99FA1-656E-4361-BD8C-5D97150E1C72}" dt="2018-02-25T22:57:33.077" v="7276" actId="478"/>
          <ac:spMkLst>
            <pc:docMk/>
            <pc:sldMk cId="2753505431" sldId="266"/>
            <ac:spMk id="25" creationId="{0BBD2471-B2A0-40CE-81D2-B75AF5F45BB4}"/>
          </ac:spMkLst>
        </pc:spChg>
        <pc:spChg chg="del mod topLvl">
          <ac:chgData name="Никола Алексеев" userId="ba66283bcb01e904" providerId="LiveId" clId="{9FA99FA1-656E-4361-BD8C-5D97150E1C72}" dt="2018-02-25T22:57:36.598" v="7278" actId="478"/>
          <ac:spMkLst>
            <pc:docMk/>
            <pc:sldMk cId="2753505431" sldId="266"/>
            <ac:spMk id="26" creationId="{59D4C49E-2C59-4E71-87FF-248F574F5D5A}"/>
          </ac:spMkLst>
        </pc:spChg>
        <pc:spChg chg="del mod topLvl">
          <ac:chgData name="Никола Алексеев" userId="ba66283bcb01e904" providerId="LiveId" clId="{9FA99FA1-656E-4361-BD8C-5D97150E1C72}" dt="2018-02-25T22:57:52.093" v="7286" actId="478"/>
          <ac:spMkLst>
            <pc:docMk/>
            <pc:sldMk cId="2753505431" sldId="266"/>
            <ac:spMk id="27" creationId="{845B238F-D2D1-4CE8-AFC0-0C5141C98F10}"/>
          </ac:spMkLst>
        </pc:spChg>
        <pc:spChg chg="del">
          <ac:chgData name="Никола Алексеев" userId="ba66283bcb01e904" providerId="LiveId" clId="{9FA99FA1-656E-4361-BD8C-5D97150E1C72}" dt="2018-02-25T22:57:05.933" v="7267" actId="478"/>
          <ac:spMkLst>
            <pc:docMk/>
            <pc:sldMk cId="2753505431" sldId="266"/>
            <ac:spMk id="38" creationId="{FC5D8972-40DD-4E30-9E7C-E73FD02BB9E9}"/>
          </ac:spMkLst>
        </pc:spChg>
        <pc:spChg chg="del">
          <ac:chgData name="Никола Алексеев" userId="ba66283bcb01e904" providerId="LiveId" clId="{9FA99FA1-656E-4361-BD8C-5D97150E1C72}" dt="2018-02-25T22:57:06.982" v="7268" actId="478"/>
          <ac:spMkLst>
            <pc:docMk/>
            <pc:sldMk cId="2753505431" sldId="266"/>
            <ac:spMk id="39" creationId="{E163C31C-F04F-4E50-B0F3-763D6C399396}"/>
          </ac:spMkLst>
        </pc:spChg>
        <pc:spChg chg="del">
          <ac:chgData name="Никола Алексеев" userId="ba66283bcb01e904" providerId="LiveId" clId="{9FA99FA1-656E-4361-BD8C-5D97150E1C72}" dt="2018-02-25T22:57:44.710" v="7282" actId="478"/>
          <ac:spMkLst>
            <pc:docMk/>
            <pc:sldMk cId="2753505431" sldId="266"/>
            <ac:spMk id="40" creationId="{DE36A35B-3527-41C8-83A8-4C4E0CE3E793}"/>
          </ac:spMkLst>
        </pc:spChg>
        <pc:spChg chg="add mod">
          <ac:chgData name="Никола Алексеев" userId="ba66283bcb01e904" providerId="LiveId" clId="{9FA99FA1-656E-4361-BD8C-5D97150E1C72}" dt="2018-02-25T23:08:32.467" v="7614" actId="164"/>
          <ac:spMkLst>
            <pc:docMk/>
            <pc:sldMk cId="2753505431" sldId="266"/>
            <ac:spMk id="46" creationId="{291C6149-EA99-43BD-8150-240029EE546E}"/>
          </ac:spMkLst>
        </pc:spChg>
        <pc:spChg chg="del">
          <ac:chgData name="Никола Алексеев" userId="ba66283bcb01e904" providerId="LiveId" clId="{9FA99FA1-656E-4361-BD8C-5D97150E1C72}" dt="2018-02-25T22:57:05.463" v="7266" actId="478"/>
          <ac:spMkLst>
            <pc:docMk/>
            <pc:sldMk cId="2753505431" sldId="266"/>
            <ac:spMk id="48" creationId="{F5E7A642-ED19-45DF-8B73-31B48B59B025}"/>
          </ac:spMkLst>
        </pc:spChg>
        <pc:spChg chg="add mod">
          <ac:chgData name="Никола Алексеев" userId="ba66283bcb01e904" providerId="LiveId" clId="{9FA99FA1-656E-4361-BD8C-5D97150E1C72}" dt="2018-02-25T23:08:52.179" v="7618" actId="164"/>
          <ac:spMkLst>
            <pc:docMk/>
            <pc:sldMk cId="2753505431" sldId="266"/>
            <ac:spMk id="53" creationId="{C752E9AA-DB38-43B1-AD5F-75168C541DB1}"/>
          </ac:spMkLst>
        </pc:spChg>
        <pc:spChg chg="add mod">
          <ac:chgData name="Никола Алексеев" userId="ba66283bcb01e904" providerId="LiveId" clId="{9FA99FA1-656E-4361-BD8C-5D97150E1C72}" dt="2018-02-25T23:09:08.196" v="7622" actId="164"/>
          <ac:spMkLst>
            <pc:docMk/>
            <pc:sldMk cId="2753505431" sldId="266"/>
            <ac:spMk id="54" creationId="{48C59EC4-2F74-403F-9711-2DBCC61BF430}"/>
          </ac:spMkLst>
        </pc:spChg>
        <pc:spChg chg="add mod">
          <ac:chgData name="Никола Алексеев" userId="ba66283bcb01e904" providerId="LiveId" clId="{9FA99FA1-656E-4361-BD8C-5D97150E1C72}" dt="2018-02-25T23:09:27.911" v="7679" actId="164"/>
          <ac:spMkLst>
            <pc:docMk/>
            <pc:sldMk cId="2753505431" sldId="266"/>
            <ac:spMk id="55" creationId="{513FE202-0E32-4586-8F0A-F8728C35797A}"/>
          </ac:spMkLst>
        </pc:spChg>
        <pc:spChg chg="add mod ord">
          <ac:chgData name="Никола Алексеев" userId="ba66283bcb01e904" providerId="LiveId" clId="{9FA99FA1-656E-4361-BD8C-5D97150E1C72}" dt="2018-02-25T23:20:01.125" v="7911" actId="1076"/>
          <ac:spMkLst>
            <pc:docMk/>
            <pc:sldMk cId="2753505431" sldId="266"/>
            <ac:spMk id="56" creationId="{CD0E3CF4-E70D-4244-AE3A-BE0476CA17B8}"/>
          </ac:spMkLst>
        </pc:s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6" creationId="{56967F8D-4DF8-473E-B36A-13C6F9CA07EB}"/>
          </ac:grpSpMkLst>
        </pc:grpChg>
        <pc:grpChg chg="add mod">
          <ac:chgData name="Никола Алексеев" userId="ba66283bcb01e904" providerId="LiveId" clId="{9FA99FA1-656E-4361-BD8C-5D97150E1C72}" dt="2018-02-25T23:19:59.947" v="7910" actId="1037"/>
          <ac:grpSpMkLst>
            <pc:docMk/>
            <pc:sldMk cId="2753505431" sldId="266"/>
            <ac:grpSpMk id="10" creationId="{40F7224D-026D-4325-900B-A7F25785333A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2" creationId="{F413F9AE-A26F-4084-8508-72B7FF19E45F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4" creationId="{426CAE35-4DA1-415B-92C3-75B4D390D86B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6" creationId="{44B11CF9-3473-43DA-8AF3-612A0BF3CA7C}"/>
          </ac:grpSpMkLst>
        </pc:grpChg>
        <pc:grpChg chg="del">
          <ac:chgData name="Никола Алексеев" userId="ba66283bcb01e904" providerId="LiveId" clId="{9FA99FA1-656E-4361-BD8C-5D97150E1C72}" dt="2018-02-25T22:57:35.579" v="7277" actId="165"/>
          <ac:grpSpMkLst>
            <pc:docMk/>
            <pc:sldMk cId="2753505431" sldId="266"/>
            <ac:grpSpMk id="41" creationId="{EF6068DB-ED49-49D0-953C-3ACD84922175}"/>
          </ac:grpSpMkLst>
        </pc:grpChg>
        <pc:grpChg chg="del">
          <ac:chgData name="Никола Алексеев" userId="ba66283bcb01e904" providerId="LiveId" clId="{9FA99FA1-656E-4361-BD8C-5D97150E1C72}" dt="2018-02-25T22:57:31.754" v="7275" actId="165"/>
          <ac:grpSpMkLst>
            <pc:docMk/>
            <pc:sldMk cId="2753505431" sldId="266"/>
            <ac:grpSpMk id="42" creationId="{C736A654-4AA1-4249-AFE9-296E38488E9D}"/>
          </ac:grpSpMkLst>
        </pc:grpChg>
        <pc:grpChg chg="del">
          <ac:chgData name="Никола Алексеев" userId="ba66283bcb01e904" providerId="LiveId" clId="{9FA99FA1-656E-4361-BD8C-5D97150E1C72}" dt="2018-02-25T22:57:26.950" v="7273" actId="165"/>
          <ac:grpSpMkLst>
            <pc:docMk/>
            <pc:sldMk cId="2753505431" sldId="266"/>
            <ac:grpSpMk id="43" creationId="{8BBD74CC-8372-4F93-AB79-35AA0A6833A0}"/>
          </ac:grpSpMkLst>
        </pc:grpChg>
        <pc:grpChg chg="del">
          <ac:chgData name="Никола Алексеев" userId="ba66283bcb01e904" providerId="LiveId" clId="{9FA99FA1-656E-4361-BD8C-5D97150E1C72}" dt="2018-02-25T22:57:16.341" v="7271" actId="165"/>
          <ac:grpSpMkLst>
            <pc:docMk/>
            <pc:sldMk cId="2753505431" sldId="266"/>
            <ac:grpSpMk id="44" creationId="{4B30F5EE-5AF6-40E2-9AEE-ABF008A8E8D6}"/>
          </ac:grpSpMkLst>
        </pc:grpChg>
        <pc:grpChg chg="del">
          <ac:chgData name="Никола Алексеев" userId="ba66283bcb01e904" providerId="LiveId" clId="{9FA99FA1-656E-4361-BD8C-5D97150E1C72}" dt="2018-02-25T22:57:10.805" v="7269" actId="165"/>
          <ac:grpSpMkLst>
            <pc:docMk/>
            <pc:sldMk cId="2753505431" sldId="266"/>
            <ac:grpSpMk id="45" creationId="{6AFFB7CE-4E19-47FE-9C45-2CDB011C1302}"/>
          </ac:grpSpMkLst>
        </pc:grpChg>
        <pc:grpChg chg="del ord">
          <ac:chgData name="Никола Алексеев" userId="ba66283bcb01e904" providerId="LiveId" clId="{9FA99FA1-656E-4361-BD8C-5D97150E1C72}" dt="2018-02-25T22:57:41.733" v="7280" actId="165"/>
          <ac:grpSpMkLst>
            <pc:docMk/>
            <pc:sldMk cId="2753505431" sldId="266"/>
            <ac:grpSpMk id="49" creationId="{DBD74991-B1CC-45E6-8470-DA6ED5C7D887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50" creationId="{8266407A-14A3-4415-B513-4A07511EF107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59" creationId="{71B596C0-5805-471D-B7BB-213C300F98B6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62" creationId="{E039CE7E-2AE1-44A1-B235-04BED08D42EA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65" creationId="{99EA7CDD-A039-4D20-A45F-354D37B2703F}"/>
          </ac:grpSpMkLst>
        </pc:grpChg>
        <pc:picChg chg="mod topLvl">
          <ac:chgData name="Никола Алексеев" userId="ba66283bcb01e904" providerId="LiveId" clId="{9FA99FA1-656E-4361-BD8C-5D97150E1C72}" dt="2018-02-25T23:09:27.911" v="7679" actId="164"/>
          <ac:picMkLst>
            <pc:docMk/>
            <pc:sldMk cId="2753505431" sldId="266"/>
            <ac:picMk id="11" creationId="{72E0074B-5BC0-47A0-8B6F-4C95B4E23FDE}"/>
          </ac:picMkLst>
        </pc:picChg>
        <pc:picChg chg="mod topLvl">
          <ac:chgData name="Никола Алексеев" userId="ba66283bcb01e904" providerId="LiveId" clId="{9FA99FA1-656E-4361-BD8C-5D97150E1C72}" dt="2018-02-25T23:08:52.179" v="7618" actId="164"/>
          <ac:picMkLst>
            <pc:docMk/>
            <pc:sldMk cId="2753505431" sldId="266"/>
            <ac:picMk id="13" creationId="{A2496861-B28D-48D1-9F25-63454D25D0D3}"/>
          </ac:picMkLst>
        </pc:picChg>
        <pc:picChg chg="mod topLvl">
          <ac:chgData name="Никола Алексеев" userId="ba66283bcb01e904" providerId="LiveId" clId="{9FA99FA1-656E-4361-BD8C-5D97150E1C72}" dt="2018-02-25T23:09:08.196" v="7622" actId="164"/>
          <ac:picMkLst>
            <pc:docMk/>
            <pc:sldMk cId="2753505431" sldId="266"/>
            <ac:picMk id="15" creationId="{A7001EB9-DFC5-47E7-9654-1E3C067E9464}"/>
          </ac:picMkLst>
        </pc:picChg>
        <pc:picChg chg="mod topLvl">
          <ac:chgData name="Никола Алексеев" userId="ba66283bcb01e904" providerId="LiveId" clId="{9FA99FA1-656E-4361-BD8C-5D97150E1C72}" dt="2018-02-25T23:08:52.179" v="7618" actId="164"/>
          <ac:picMkLst>
            <pc:docMk/>
            <pc:sldMk cId="2753505431" sldId="266"/>
            <ac:picMk id="17" creationId="{E5431DAA-57AF-414C-90BF-874EBD8D5D0F}"/>
          </ac:picMkLst>
        </pc:picChg>
        <pc:picChg chg="mod topLvl">
          <ac:chgData name="Никола Алексеев" userId="ba66283bcb01e904" providerId="LiveId" clId="{9FA99FA1-656E-4361-BD8C-5D97150E1C72}" dt="2018-02-25T23:08:32.467" v="7614" actId="164"/>
          <ac:picMkLst>
            <pc:docMk/>
            <pc:sldMk cId="2753505431" sldId="266"/>
            <ac:picMk id="19" creationId="{DD85A70A-75E3-4F35-88F3-41CBB299567B}"/>
          </ac:picMkLst>
        </pc:picChg>
        <pc:picChg chg="mod topLvl">
          <ac:chgData name="Никола Алексеев" userId="ba66283bcb01e904" providerId="LiveId" clId="{9FA99FA1-656E-4361-BD8C-5D97150E1C72}" dt="2018-02-25T23:08:20.452" v="7610" actId="164"/>
          <ac:picMkLst>
            <pc:docMk/>
            <pc:sldMk cId="2753505431" sldId="266"/>
            <ac:picMk id="21" creationId="{33F84F47-E176-4750-A3F8-8207B47C9D8F}"/>
          </ac:picMkLst>
        </pc:picChg>
        <pc:picChg chg="del mod">
          <ac:chgData name="Никола Алексеев" userId="ba66283bcb01e904" providerId="LiveId" clId="{9FA99FA1-656E-4361-BD8C-5D97150E1C72}" dt="2018-02-25T23:07:54.194" v="7603" actId="478"/>
          <ac:picMkLst>
            <pc:docMk/>
            <pc:sldMk cId="2753505431" sldId="266"/>
            <ac:picMk id="37" creationId="{8FB443DB-EF62-410A-AFDC-6A1610A4E7A4}"/>
          </ac:picMkLst>
        </pc:picChg>
        <pc:picChg chg="del mod">
          <ac:chgData name="Никола Алексеев" userId="ba66283bcb01e904" providerId="LiveId" clId="{9FA99FA1-656E-4361-BD8C-5D97150E1C72}" dt="2018-02-25T23:07:54.194" v="7603" actId="478"/>
          <ac:picMkLst>
            <pc:docMk/>
            <pc:sldMk cId="2753505431" sldId="266"/>
            <ac:picMk id="47" creationId="{8C51C6FB-AD2F-447D-9664-1D2C49AB628C}"/>
          </ac:picMkLst>
        </pc:picChg>
      </pc:sldChg>
      <pc:sldChg chg="addSp delSp modSp add setBg">
        <pc:chgData name="Никола Алексеев" userId="ba66283bcb01e904" providerId="LiveId" clId="{9FA99FA1-656E-4361-BD8C-5D97150E1C72}" dt="2018-03-09T21:06:50.586" v="19266"/>
        <pc:sldMkLst>
          <pc:docMk/>
          <pc:sldMk cId="1584663734" sldId="267"/>
        </pc:sldMkLst>
        <pc:spChg chg="mod">
          <ac:chgData name="Никола Алексеев" userId="ba66283bcb01e904" providerId="LiveId" clId="{9FA99FA1-656E-4361-BD8C-5D97150E1C72}" dt="2018-02-25T23:11:41.978" v="7817" actId="1076"/>
          <ac:spMkLst>
            <pc:docMk/>
            <pc:sldMk cId="1584663734" sldId="267"/>
            <ac:spMk id="2" creationId="{0CF269FC-0BAE-4E58-AFE7-2D2D3FEA5B9E}"/>
          </ac:spMkLst>
        </pc:spChg>
        <pc:spChg chg="mod topLvl">
          <ac:chgData name="Никола Алексеев" userId="ba66283bcb01e904" providerId="LiveId" clId="{9FA99FA1-656E-4361-BD8C-5D97150E1C72}" dt="2018-02-25T23:15:07.308" v="7850" actId="164"/>
          <ac:spMkLst>
            <pc:docMk/>
            <pc:sldMk cId="1584663734" sldId="267"/>
            <ac:spMk id="3" creationId="{D657BCF4-AE39-4B80-B245-A00FBFEDA9A3}"/>
          </ac:spMkLst>
        </pc:spChg>
        <pc:spChg chg="del">
          <ac:chgData name="Никола Алексеев" userId="ba66283bcb01e904" providerId="LiveId" clId="{9FA99FA1-656E-4361-BD8C-5D97150E1C72}" dt="2018-02-25T23:19:01.184" v="7898" actId="478"/>
          <ac:spMkLst>
            <pc:docMk/>
            <pc:sldMk cId="1584663734" sldId="267"/>
            <ac:spMk id="4" creationId="{969892F8-472E-4AFC-822F-C004BA826313}"/>
          </ac:spMkLst>
        </pc:spChg>
        <pc:spChg chg="add mod">
          <ac:chgData name="Никола Алексеев" userId="ba66283bcb01e904" providerId="LiveId" clId="{9FA99FA1-656E-4361-BD8C-5D97150E1C72}" dt="2018-02-25T23:16:05.339" v="7882" actId="164"/>
          <ac:spMkLst>
            <pc:docMk/>
            <pc:sldMk cId="1584663734" sldId="267"/>
            <ac:spMk id="22" creationId="{07BDA741-EC9F-49A8-B336-C6AF9968AD32}"/>
          </ac:spMkLst>
        </pc:spChg>
        <pc:spChg chg="add del mod">
          <ac:chgData name="Никола Алексеев" userId="ba66283bcb01e904" providerId="LiveId" clId="{9FA99FA1-656E-4361-BD8C-5D97150E1C72}" dt="2018-02-25T23:15:26.473" v="7854" actId="478"/>
          <ac:spMkLst>
            <pc:docMk/>
            <pc:sldMk cId="1584663734" sldId="267"/>
            <ac:spMk id="25" creationId="{02DC5908-BACD-45DD-B7BB-39C403F52E29}"/>
          </ac:spMkLst>
        </pc:spChg>
        <pc:spChg chg="del mod topLvl">
          <ac:chgData name="Никола Алексеев" userId="ba66283bcb01e904" providerId="LiveId" clId="{9FA99FA1-656E-4361-BD8C-5D97150E1C72}" dt="2018-02-25T23:14:56.297" v="7846" actId="478"/>
          <ac:spMkLst>
            <pc:docMk/>
            <pc:sldMk cId="1584663734" sldId="267"/>
            <ac:spMk id="46" creationId="{291C6149-EA99-43BD-8150-240029EE546E}"/>
          </ac:spMkLst>
        </pc:spChg>
        <pc:spChg chg="mod topLvl">
          <ac:chgData name="Никола Алексеев" userId="ba66283bcb01e904" providerId="LiveId" clId="{9FA99FA1-656E-4361-BD8C-5D97150E1C72}" dt="2018-02-25T23:18:46.310" v="7894" actId="164"/>
          <ac:spMkLst>
            <pc:docMk/>
            <pc:sldMk cId="1584663734" sldId="267"/>
            <ac:spMk id="53" creationId="{C752E9AA-DB38-43B1-AD5F-75168C541DB1}"/>
          </ac:spMkLst>
        </pc:spChg>
        <pc:spChg chg="mod">
          <ac:chgData name="Никола Алексеев" userId="ba66283bcb01e904" providerId="LiveId" clId="{9FA99FA1-656E-4361-BD8C-5D97150E1C72}" dt="2018-02-25T23:12:46.459" v="7825" actId="1037"/>
          <ac:spMkLst>
            <pc:docMk/>
            <pc:sldMk cId="1584663734" sldId="267"/>
            <ac:spMk id="54" creationId="{48C59EC4-2F74-403F-9711-2DBCC61BF430}"/>
          </ac:spMkLst>
        </pc:spChg>
        <pc:spChg chg="del mod topLvl">
          <ac:chgData name="Никола Алексеев" userId="ba66283bcb01e904" providerId="LiveId" clId="{9FA99FA1-656E-4361-BD8C-5D97150E1C72}" dt="2018-02-25T23:18:27.933" v="7889" actId="478"/>
          <ac:spMkLst>
            <pc:docMk/>
            <pc:sldMk cId="1584663734" sldId="267"/>
            <ac:spMk id="55" creationId="{513FE202-0E32-4586-8F0A-F8728C35797A}"/>
          </ac:spMkLst>
        </pc:spChg>
        <pc:spChg chg="mod">
          <ac:chgData name="Никола Алексеев" userId="ba66283bcb01e904" providerId="LiveId" clId="{9FA99FA1-656E-4361-BD8C-5D97150E1C72}" dt="2018-02-25T23:19:14.515" v="7904" actId="1036"/>
          <ac:spMkLst>
            <pc:docMk/>
            <pc:sldMk cId="1584663734" sldId="267"/>
            <ac:spMk id="56" creationId="{CD0E3CF4-E70D-4244-AE3A-BE0476CA17B8}"/>
          </ac:spMkLst>
        </pc:spChg>
        <pc:grpChg chg="del mod">
          <ac:chgData name="Никола Алексеев" userId="ba66283bcb01e904" providerId="LiveId" clId="{9FA99FA1-656E-4361-BD8C-5D97150E1C72}" dt="2018-02-25T23:14:58.273" v="7847" actId="165"/>
          <ac:grpSpMkLst>
            <pc:docMk/>
            <pc:sldMk cId="1584663734" sldId="267"/>
            <ac:grpSpMk id="6" creationId="{56967F8D-4DF8-473E-B36A-13C6F9CA07EB}"/>
          </ac:grpSpMkLst>
        </pc:grpChg>
        <pc:grpChg chg="del mod">
          <ac:chgData name="Никола Алексеев" userId="ba66283bcb01e904" providerId="LiveId" clId="{9FA99FA1-656E-4361-BD8C-5D97150E1C72}" dt="2018-02-25T23:14:54.449" v="7845" actId="165"/>
          <ac:grpSpMkLst>
            <pc:docMk/>
            <pc:sldMk cId="1584663734" sldId="267"/>
            <ac:grpSpMk id="10" creationId="{40F7224D-026D-4325-900B-A7F25785333A}"/>
          </ac:grpSpMkLst>
        </pc:grpChg>
        <pc:grpChg chg="del mod">
          <ac:chgData name="Никола Алексеев" userId="ba66283bcb01e904" providerId="LiveId" clId="{9FA99FA1-656E-4361-BD8C-5D97150E1C72}" dt="2018-02-25T23:12:55.316" v="7826" actId="165"/>
          <ac:grpSpMkLst>
            <pc:docMk/>
            <pc:sldMk cId="1584663734" sldId="267"/>
            <ac:grpSpMk id="12" creationId="{F413F9AE-A26F-4084-8508-72B7FF19E45F}"/>
          </ac:grpSpMkLst>
        </pc:grpChg>
        <pc:grpChg chg="mod">
          <ac:chgData name="Никола Алексеев" userId="ba66283bcb01e904" providerId="LiveId" clId="{9FA99FA1-656E-4361-BD8C-5D97150E1C72}" dt="2018-02-25T23:19:14.515" v="7904" actId="1036"/>
          <ac:grpSpMkLst>
            <pc:docMk/>
            <pc:sldMk cId="1584663734" sldId="267"/>
            <ac:grpSpMk id="14" creationId="{426CAE35-4DA1-415B-92C3-75B4D390D86B}"/>
          </ac:grpSpMkLst>
        </pc:grpChg>
        <pc:grpChg chg="del mod">
          <ac:chgData name="Никола Алексеев" userId="ba66283bcb01e904" providerId="LiveId" clId="{9FA99FA1-656E-4361-BD8C-5D97150E1C72}" dt="2018-02-25T23:18:20.300" v="7885" actId="165"/>
          <ac:grpSpMkLst>
            <pc:docMk/>
            <pc:sldMk cId="1584663734" sldId="267"/>
            <ac:grpSpMk id="16" creationId="{44B11CF9-3473-43DA-8AF3-612A0BF3CA7C}"/>
          </ac:grpSpMkLst>
        </pc:grpChg>
        <pc:grpChg chg="add mod">
          <ac:chgData name="Никола Алексеев" userId="ba66283bcb01e904" providerId="LiveId" clId="{9FA99FA1-656E-4361-BD8C-5D97150E1C72}" dt="2018-02-25T23:19:53.974" v="7907" actId="1037"/>
          <ac:grpSpMkLst>
            <pc:docMk/>
            <pc:sldMk cId="1584663734" sldId="267"/>
            <ac:grpSpMk id="18" creationId="{1F627407-3729-464C-AC0D-1219B5472584}"/>
          </ac:grpSpMkLst>
        </pc:grpChg>
        <pc:grpChg chg="add del mod">
          <ac:chgData name="Никола Алексеев" userId="ba66283bcb01e904" providerId="LiveId" clId="{9FA99FA1-656E-4361-BD8C-5D97150E1C72}" dt="2018-02-25T23:18:31.482" v="7890" actId="165"/>
          <ac:grpSpMkLst>
            <pc:docMk/>
            <pc:sldMk cId="1584663734" sldId="267"/>
            <ac:grpSpMk id="20" creationId="{ACFB97DF-17AE-4987-9438-A167734DB7AD}"/>
          </ac:grpSpMkLst>
        </pc:grpChg>
        <pc:grpChg chg="add del mod">
          <ac:chgData name="Никола Алексеев" userId="ba66283bcb01e904" providerId="LiveId" clId="{9FA99FA1-656E-4361-BD8C-5D97150E1C72}" dt="2018-02-25T23:19:55.244" v="7909" actId="1038"/>
          <ac:grpSpMkLst>
            <pc:docMk/>
            <pc:sldMk cId="1584663734" sldId="267"/>
            <ac:grpSpMk id="23" creationId="{36CBEC7D-A431-4D47-9365-0E7989C4923B}"/>
          </ac:grpSpMkLst>
        </pc:grpChg>
        <pc:grpChg chg="add mod">
          <ac:chgData name="Никола Алексеев" userId="ba66283bcb01e904" providerId="LiveId" clId="{9FA99FA1-656E-4361-BD8C-5D97150E1C72}" dt="2018-02-25T23:19:14.515" v="7904" actId="1036"/>
          <ac:grpSpMkLst>
            <pc:docMk/>
            <pc:sldMk cId="1584663734" sldId="267"/>
            <ac:grpSpMk id="24" creationId="{8BB43782-4A68-4C38-9A77-3C62156E5B1F}"/>
          </ac:grpSpMkLst>
        </pc:grpChg>
        <pc:picChg chg="mod topLvl">
          <ac:chgData name="Никола Алексеев" userId="ba66283bcb01e904" providerId="LiveId" clId="{9FA99FA1-656E-4361-BD8C-5D97150E1C72}" dt="2018-02-25T23:18:46.310" v="7894" actId="164"/>
          <ac:picMkLst>
            <pc:docMk/>
            <pc:sldMk cId="1584663734" sldId="267"/>
            <ac:picMk id="11" creationId="{72E0074B-5BC0-47A0-8B6F-4C95B4E23FDE}"/>
          </ac:picMkLst>
        </pc:picChg>
        <pc:picChg chg="mod topLvl">
          <ac:chgData name="Никола Алексеев" userId="ba66283bcb01e904" providerId="LiveId" clId="{9FA99FA1-656E-4361-BD8C-5D97150E1C72}" dt="2018-02-25T23:18:46.310" v="7894" actId="164"/>
          <ac:picMkLst>
            <pc:docMk/>
            <pc:sldMk cId="1584663734" sldId="267"/>
            <ac:picMk id="13" creationId="{A2496861-B28D-48D1-9F25-63454D25D0D3}"/>
          </ac:picMkLst>
        </pc:picChg>
        <pc:picChg chg="mod topLvl">
          <ac:chgData name="Никола Алексеев" userId="ba66283bcb01e904" providerId="LiveId" clId="{9FA99FA1-656E-4361-BD8C-5D97150E1C72}" dt="2018-02-25T23:16:05.339" v="7882" actId="164"/>
          <ac:picMkLst>
            <pc:docMk/>
            <pc:sldMk cId="1584663734" sldId="267"/>
            <ac:picMk id="17" creationId="{E5431DAA-57AF-414C-90BF-874EBD8D5D0F}"/>
          </ac:picMkLst>
        </pc:picChg>
        <pc:picChg chg="mod topLvl">
          <ac:chgData name="Никола Алексеев" userId="ba66283bcb01e904" providerId="LiveId" clId="{9FA99FA1-656E-4361-BD8C-5D97150E1C72}" dt="2018-02-25T23:15:07.308" v="7850" actId="164"/>
          <ac:picMkLst>
            <pc:docMk/>
            <pc:sldMk cId="1584663734" sldId="267"/>
            <ac:picMk id="19" creationId="{DD85A70A-75E3-4F35-88F3-41CBB299567B}"/>
          </ac:picMkLst>
        </pc:picChg>
        <pc:picChg chg="mod topLvl">
          <ac:chgData name="Никола Алексеев" userId="ba66283bcb01e904" providerId="LiveId" clId="{9FA99FA1-656E-4361-BD8C-5D97150E1C72}" dt="2018-02-25T23:15:07.308" v="7850" actId="164"/>
          <ac:picMkLst>
            <pc:docMk/>
            <pc:sldMk cId="1584663734" sldId="267"/>
            <ac:picMk id="21" creationId="{33F84F47-E176-4750-A3F8-8207B47C9D8F}"/>
          </ac:picMkLst>
        </pc:picChg>
      </pc:sldChg>
      <pc:sldChg chg="addSp delSp modSp add setBg">
        <pc:chgData name="Никола Алексеев" userId="ba66283bcb01e904" providerId="LiveId" clId="{9FA99FA1-656E-4361-BD8C-5D97150E1C72}" dt="2018-03-09T21:12:22.200" v="19334"/>
        <pc:sldMkLst>
          <pc:docMk/>
          <pc:sldMk cId="2490399688" sldId="268"/>
        </pc:sldMkLst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4" creationId="{796C3D3A-5450-4384-BA8C-C0F143C4EF5E}"/>
          </ac:spMkLst>
        </pc:spChg>
        <pc:spChg chg="add mod">
          <ac:chgData name="Никола Алексеев" userId="ba66283bcb01e904" providerId="LiveId" clId="{9FA99FA1-656E-4361-BD8C-5D97150E1C72}" dt="2018-03-09T21:12:22.200" v="19334"/>
          <ac:spMkLst>
            <pc:docMk/>
            <pc:sldMk cId="2490399688" sldId="268"/>
            <ac:spMk id="5" creationId="{A68E8EA7-2C86-4FA4-8AE9-6BB618929D33}"/>
          </ac:spMkLst>
        </pc:spChg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6" creationId="{F83BAA0E-E212-4B09-A4D3-E2EF44929EAD}"/>
          </ac:spMkLst>
        </pc:spChg>
        <pc:spChg chg="add mod">
          <ac:chgData name="Никола Алексеев" userId="ba66283bcb01e904" providerId="LiveId" clId="{9FA99FA1-656E-4361-BD8C-5D97150E1C72}" dt="2018-03-09T21:12:07.076" v="19331"/>
          <ac:spMkLst>
            <pc:docMk/>
            <pc:sldMk cId="2490399688" sldId="268"/>
            <ac:spMk id="7" creationId="{12C52F5D-5605-4F9E-84CB-6555ED7A556E}"/>
          </ac:spMkLst>
        </pc:spChg>
        <pc:spChg chg="add mod">
          <ac:chgData name="Никола Алексеев" userId="ba66283bcb01e904" providerId="LiveId" clId="{9FA99FA1-656E-4361-BD8C-5D97150E1C72}" dt="2018-02-25T23:29:15.593" v="8575" actId="14100"/>
          <ac:spMkLst>
            <pc:docMk/>
            <pc:sldMk cId="2490399688" sldId="268"/>
            <ac:spMk id="8" creationId="{4BF4A8E1-C12A-42BB-99AB-E93A237EC3E9}"/>
          </ac:spMkLst>
        </pc:spChg>
        <pc:spChg chg="add mod">
          <ac:chgData name="Никола Алексеев" userId="ba66283bcb01e904" providerId="LiveId" clId="{9FA99FA1-656E-4361-BD8C-5D97150E1C72}" dt="2018-02-25T23:29:36.812" v="8589" actId="14100"/>
          <ac:spMkLst>
            <pc:docMk/>
            <pc:sldMk cId="2490399688" sldId="268"/>
            <ac:spMk id="9" creationId="{1675D87C-17CD-4BC4-8DE0-0DDA8698FF71}"/>
          </ac:spMkLst>
        </pc:spChg>
        <pc:spChg chg="add mod">
          <ac:chgData name="Никола Алексеев" userId="ba66283bcb01e904" providerId="LiveId" clId="{9FA99FA1-656E-4361-BD8C-5D97150E1C72}" dt="2018-02-25T23:36:42.420" v="9180" actId="20577"/>
          <ac:spMkLst>
            <pc:docMk/>
            <pc:sldMk cId="2490399688" sldId="268"/>
            <ac:spMk id="10" creationId="{B09BD4C8-4E2C-4C5E-A257-D569D5CE426A}"/>
          </ac:spMkLst>
        </pc:spChg>
        <pc:spChg chg="add mod">
          <ac:chgData name="Никола Алексеев" userId="ba66283bcb01e904" providerId="LiveId" clId="{9FA99FA1-656E-4361-BD8C-5D97150E1C72}" dt="2018-02-25T23:41:49.134" v="9232" actId="1076"/>
          <ac:spMkLst>
            <pc:docMk/>
            <pc:sldMk cId="2490399688" sldId="268"/>
            <ac:spMk id="11" creationId="{C5E327DC-306E-4E51-A557-FFCEF047263D}"/>
          </ac:spMkLst>
        </pc:spChg>
        <pc:picChg chg="add del mod">
          <ac:chgData name="Никола Алексеев" userId="ba66283bcb01e904" providerId="LiveId" clId="{9FA99FA1-656E-4361-BD8C-5D97150E1C72}" dt="2018-02-25T23:41:05.104" v="9218" actId="478"/>
          <ac:picMkLst>
            <pc:docMk/>
            <pc:sldMk cId="2490399688" sldId="268"/>
            <ac:picMk id="2" creationId="{4D5E1687-730B-46DA-AF90-254C0B7F9B74}"/>
          </ac:picMkLst>
        </pc:picChg>
        <pc:picChg chg="add del mod">
          <ac:chgData name="Никола Алексеев" userId="ba66283bcb01e904" providerId="LiveId" clId="{9FA99FA1-656E-4361-BD8C-5D97150E1C72}" dt="2018-02-26T23:03:48.572" v="18120" actId="1076"/>
          <ac:picMkLst>
            <pc:docMk/>
            <pc:sldMk cId="2490399688" sldId="268"/>
            <ac:picMk id="2" creationId="{FD38FF66-4851-4302-A0CB-D6E6885FD3D9}"/>
          </ac:picMkLst>
        </pc:picChg>
        <pc:picChg chg="add mod">
          <ac:chgData name="Никола Алексеев" userId="ba66283bcb01e904" providerId="LiveId" clId="{9FA99FA1-656E-4361-BD8C-5D97150E1C72}" dt="2018-03-08T20:56:53.406" v="18956" actId="14861"/>
          <ac:picMkLst>
            <pc:docMk/>
            <pc:sldMk cId="2490399688" sldId="268"/>
            <ac:picMk id="3" creationId="{4E3E3120-2BE2-428F-8692-517D41D1F4D0}"/>
          </ac:picMkLst>
        </pc:picChg>
        <pc:picChg chg="add del mod">
          <ac:chgData name="Никола Алексеев" userId="ba66283bcb01e904" providerId="LiveId" clId="{9FA99FA1-656E-4361-BD8C-5D97150E1C72}" dt="2018-02-26T23:04:13.126" v="18123" actId="478"/>
          <ac:picMkLst>
            <pc:docMk/>
            <pc:sldMk cId="2490399688" sldId="268"/>
            <ac:picMk id="12" creationId="{1396CA74-FCBD-4212-A5A0-7D7ADFC5F0EE}"/>
          </ac:picMkLst>
        </pc:picChg>
      </pc:sldChg>
      <pc:sldChg chg="addSp delSp modSp add setBg">
        <pc:chgData name="Никола Алексеев" userId="ba66283bcb01e904" providerId="LiveId" clId="{9FA99FA1-656E-4361-BD8C-5D97150E1C72}" dt="2018-03-09T21:12:16.968" v="19333"/>
        <pc:sldMkLst>
          <pc:docMk/>
          <pc:sldMk cId="2807842217" sldId="269"/>
        </pc:sldMkLst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4" creationId="{796C3D3A-5450-4384-BA8C-C0F143C4EF5E}"/>
          </ac:spMkLst>
        </pc:spChg>
        <pc:spChg chg="add mod">
          <ac:chgData name="Никола Алексеев" userId="ba66283bcb01e904" providerId="LiveId" clId="{9FA99FA1-656E-4361-BD8C-5D97150E1C72}" dt="2018-03-09T21:12:16.968" v="19333"/>
          <ac:spMkLst>
            <pc:docMk/>
            <pc:sldMk cId="2807842217" sldId="269"/>
            <ac:spMk id="5" creationId="{162256F2-682E-4B8E-8DD7-5CDEB8ECDC94}"/>
          </ac:spMkLst>
        </pc:spChg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6" creationId="{F83BAA0E-E212-4B09-A4D3-E2EF44929EAD}"/>
          </ac:spMkLst>
        </pc:spChg>
        <pc:spChg chg="add mod">
          <ac:chgData name="Никола Алексеев" userId="ba66283bcb01e904" providerId="LiveId" clId="{9FA99FA1-656E-4361-BD8C-5D97150E1C72}" dt="2018-03-09T21:12:12.728" v="19332"/>
          <ac:spMkLst>
            <pc:docMk/>
            <pc:sldMk cId="2807842217" sldId="269"/>
            <ac:spMk id="7" creationId="{FAD92D75-648A-4C9F-B616-4E571F08D00E}"/>
          </ac:spMkLst>
        </pc:spChg>
        <pc:spChg chg="add mod">
          <ac:chgData name="Никола Алексеев" userId="ba66283bcb01e904" providerId="LiveId" clId="{9FA99FA1-656E-4361-BD8C-5D97150E1C72}" dt="2018-02-25T23:45:52.044" v="9298" actId="20577"/>
          <ac:spMkLst>
            <pc:docMk/>
            <pc:sldMk cId="2807842217" sldId="269"/>
            <ac:spMk id="8" creationId="{CCA3B7CE-715A-419B-866B-30E0E5A4F7A0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9" creationId="{D543570B-3D4F-4BD9-934A-7775E713423C}"/>
          </ac:spMkLst>
        </pc:spChg>
        <pc:spChg chg="add mod">
          <ac:chgData name="Никола Алексеев" userId="ba66283bcb01e904" providerId="LiveId" clId="{9FA99FA1-656E-4361-BD8C-5D97150E1C72}" dt="2018-02-26T23:04:46.023" v="18125" actId="1076"/>
          <ac:spMkLst>
            <pc:docMk/>
            <pc:sldMk cId="2807842217" sldId="269"/>
            <ac:spMk id="10" creationId="{485057C0-2624-4C8A-9B56-ABEAA5CE10CD}"/>
          </ac:spMkLst>
        </pc:spChg>
        <pc:picChg chg="add del mod">
          <ac:chgData name="Никола Алексеев" userId="ba66283bcb01e904" providerId="LiveId" clId="{9FA99FA1-656E-4361-BD8C-5D97150E1C72}" dt="2018-02-26T23:03:09.755" v="18111" actId="478"/>
          <ac:picMkLst>
            <pc:docMk/>
            <pc:sldMk cId="2807842217" sldId="269"/>
            <ac:picMk id="2" creationId="{792292A9-7531-4125-B2E0-DE3E9253F497}"/>
          </ac:picMkLst>
        </pc:picChg>
        <pc:picChg chg="add del mod">
          <ac:chgData name="Никола Алексеев" userId="ba66283bcb01e904" providerId="LiveId" clId="{9FA99FA1-656E-4361-BD8C-5D97150E1C72}" dt="2018-03-08T20:56:53.169" v="18955" actId="14861"/>
          <ac:picMkLst>
            <pc:docMk/>
            <pc:sldMk cId="2807842217" sldId="269"/>
            <ac:picMk id="3" creationId="{5AD15312-7370-4C96-8D8B-BA983D1C0DA9}"/>
          </ac:picMkLst>
        </pc:picChg>
      </pc:sldChg>
      <pc:sldChg chg="addSp delSp modSp add ord setBg">
        <pc:chgData name="Никола Алексеев" userId="ba66283bcb01e904" providerId="LiveId" clId="{9FA99FA1-656E-4361-BD8C-5D97150E1C72}" dt="2018-03-09T21:25:20.582" v="19441"/>
        <pc:sldMkLst>
          <pc:docMk/>
          <pc:sldMk cId="703550056" sldId="270"/>
        </pc:sldMkLst>
        <pc:spChg chg="add del mod">
          <ac:chgData name="Никола Алексеев" userId="ba66283bcb01e904" providerId="LiveId" clId="{9FA99FA1-656E-4361-BD8C-5D97150E1C72}" dt="2018-02-25T23:48:30.510" v="9341" actId="478"/>
          <ac:spMkLst>
            <pc:docMk/>
            <pc:sldMk cId="703550056" sldId="270"/>
            <ac:spMk id="2" creationId="{EDC75926-410A-4233-99DB-D76A9996F164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4" creationId="{796C3D3A-5450-4384-BA8C-C0F143C4EF5E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5" creationId="{3F258BE2-23C9-4B61-ACA6-DF0DCF542DA4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6" creationId="{F83BAA0E-E212-4B09-A4D3-E2EF44929EAD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7" creationId="{A5B9978B-1175-4B67-A366-C7A130D413F2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8" creationId="{D4A6339E-62C2-4D55-B3CD-B966E3C8790B}"/>
          </ac:spMkLst>
        </pc:spChg>
        <pc:spChg chg="add">
          <ac:chgData name="Никола Алексеев" userId="ba66283bcb01e904" providerId="LiveId" clId="{9FA99FA1-656E-4361-BD8C-5D97150E1C72}" dt="2018-03-09T21:25:20.582" v="19441"/>
          <ac:spMkLst>
            <pc:docMk/>
            <pc:sldMk cId="703550056" sldId="270"/>
            <ac:spMk id="8" creationId="{2667E421-E644-448C-BB21-BDB8A74EA6D3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9" creationId="{82CE22D5-60C1-4A38-B7D7-B7B3FCC3AC97}"/>
          </ac:spMkLst>
        </pc:spChg>
        <pc:spChg chg="add">
          <ac:chgData name="Никола Алексеев" userId="ba66283bcb01e904" providerId="LiveId" clId="{9FA99FA1-656E-4361-BD8C-5D97150E1C72}" dt="2018-03-09T21:25:20.582" v="19441"/>
          <ac:spMkLst>
            <pc:docMk/>
            <pc:sldMk cId="703550056" sldId="270"/>
            <ac:spMk id="9" creationId="{097D1CED-0EDA-43B6-903F-DB581AA028F0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10" creationId="{DD04706E-1CC2-47EA-AFD1-7345A94B704C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11" creationId="{29218C2A-0019-469F-ADF3-988CDD584C2D}"/>
          </ac:spMkLst>
        </pc:spChg>
        <pc:spChg chg="add del mod">
          <ac:chgData name="Никола Алексеев" userId="ba66283bcb01e904" providerId="LiveId" clId="{9FA99FA1-656E-4361-BD8C-5D97150E1C72}" dt="2018-03-09T21:25:19.775" v="19440" actId="478"/>
          <ac:spMkLst>
            <pc:docMk/>
            <pc:sldMk cId="703550056" sldId="270"/>
            <ac:spMk id="12" creationId="{220FD866-684C-4239-8398-107F5328858B}"/>
          </ac:spMkLst>
        </pc:spChg>
        <pc:spChg chg="add mod">
          <ac:chgData name="Никола Алексеев" userId="ba66283bcb01e904" providerId="LiveId" clId="{9FA99FA1-656E-4361-BD8C-5D97150E1C72}" dt="2018-03-09T21:13:57.898" v="19357"/>
          <ac:spMkLst>
            <pc:docMk/>
            <pc:sldMk cId="703550056" sldId="270"/>
            <ac:spMk id="13" creationId="{CCFC37A0-CAD4-450A-A2DB-5BB776B5FC7F}"/>
          </ac:spMkLst>
        </pc:spChg>
        <pc:spChg chg="add mod">
          <ac:chgData name="Никола Алексеев" userId="ba66283bcb01e904" providerId="LiveId" clId="{9FA99FA1-656E-4361-BD8C-5D97150E1C72}" dt="2018-03-09T21:13:53.154" v="19356" actId="14100"/>
          <ac:spMkLst>
            <pc:docMk/>
            <pc:sldMk cId="703550056" sldId="270"/>
            <ac:spMk id="14" creationId="{02F5E36C-D56D-4B78-BD2D-FF90C410DE14}"/>
          </ac:spMkLst>
        </pc:spChg>
        <pc:spChg chg="add del mod">
          <ac:chgData name="Никола Алексеев" userId="ba66283bcb01e904" providerId="LiveId" clId="{9FA99FA1-656E-4361-BD8C-5D97150E1C72}" dt="2018-03-09T21:25:19.775" v="19440" actId="478"/>
          <ac:spMkLst>
            <pc:docMk/>
            <pc:sldMk cId="703550056" sldId="270"/>
            <ac:spMk id="15" creationId="{245AD743-00F0-4429-8B60-282C32E68E90}"/>
          </ac:spMkLst>
        </pc:spChg>
        <pc:spChg chg="add mod">
          <ac:chgData name="Никола Алексеев" userId="ba66283bcb01e904" providerId="LiveId" clId="{9FA99FA1-656E-4361-BD8C-5D97150E1C72}" dt="2018-02-26T21:12:23.033" v="12399" actId="1076"/>
          <ac:spMkLst>
            <pc:docMk/>
            <pc:sldMk cId="703550056" sldId="270"/>
            <ac:spMk id="16" creationId="{4A65E061-E1AE-4D6A-8E44-D9F39B912C49}"/>
          </ac:spMkLst>
        </pc:spChg>
        <pc:graphicFrameChg chg="add del mod">
          <ac:chgData name="Никола Алексеев" userId="ba66283bcb01e904" providerId="LiveId" clId="{9FA99FA1-656E-4361-BD8C-5D97150E1C72}" dt="2018-02-26T21:11:57.953" v="12391" actId="478"/>
          <ac:graphicFrameMkLst>
            <pc:docMk/>
            <pc:sldMk cId="703550056" sldId="270"/>
            <ac:graphicFrameMk id="3" creationId="{3DB2309D-E6FF-4C61-95B4-AAAB5840D157}"/>
          </ac:graphicFrameMkLst>
        </pc:graphicFrameChg>
        <pc:graphicFrameChg chg="add mod ord">
          <ac:chgData name="Никола Алексеев" userId="ba66283bcb01e904" providerId="LiveId" clId="{9FA99FA1-656E-4361-BD8C-5D97150E1C72}" dt="2018-03-08T20:58:34.702" v="18972" actId="166"/>
          <ac:graphicFrameMkLst>
            <pc:docMk/>
            <pc:sldMk cId="703550056" sldId="270"/>
            <ac:graphicFrameMk id="4" creationId="{FDDDAE83-2E6D-4404-B077-07666EE46DD9}"/>
          </ac:graphicFrameMkLst>
        </pc:graphicFrameChg>
        <pc:picChg chg="add del">
          <ac:chgData name="Никола Алексеев" userId="ba66283bcb01e904" providerId="LiveId" clId="{9FA99FA1-656E-4361-BD8C-5D97150E1C72}" dt="2018-02-26T21:11:23.554" v="12385" actId="478"/>
          <ac:picMkLst>
            <pc:docMk/>
            <pc:sldMk cId="703550056" sldId="270"/>
            <ac:picMk id="2" creationId="{E066EFDA-DE27-4B35-BAA6-071498340E1F}"/>
          </ac:picMkLst>
        </pc:picChg>
      </pc:sldChg>
      <pc:sldChg chg="addSp delSp modSp add setBg">
        <pc:chgData name="Никола Алексеев" userId="ba66283bcb01e904" providerId="LiveId" clId="{9FA99FA1-656E-4361-BD8C-5D97150E1C72}" dt="2018-03-09T21:13:15.245" v="19346"/>
        <pc:sldMkLst>
          <pc:docMk/>
          <pc:sldMk cId="176294494" sldId="271"/>
        </pc:sldMkLst>
        <pc:spChg chg="del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4" creationId="{796C3D3A-5450-4384-BA8C-C0F143C4EF5E}"/>
          </ac:spMkLst>
        </pc:spChg>
        <pc:spChg chg="add mod">
          <ac:chgData name="Никола Алексеев" userId="ba66283bcb01e904" providerId="LiveId" clId="{9FA99FA1-656E-4361-BD8C-5D97150E1C72}" dt="2018-03-09T21:13:15.245" v="19346"/>
          <ac:spMkLst>
            <pc:docMk/>
            <pc:sldMk cId="176294494" sldId="271"/>
            <ac:spMk id="5" creationId="{F12DB301-676D-45F5-A368-169AA94485FA}"/>
          </ac:spMkLst>
        </pc:spChg>
        <pc:spChg chg="del mod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6" creationId="{F83BAA0E-E212-4B09-A4D3-E2EF44929EAD}"/>
          </ac:spMkLst>
        </pc:spChg>
        <pc:spChg chg="add mod">
          <ac:chgData name="Никола Алексеев" userId="ba66283bcb01e904" providerId="LiveId" clId="{9FA99FA1-656E-4361-BD8C-5D97150E1C72}" dt="2018-03-09T21:13:04.581" v="19344"/>
          <ac:spMkLst>
            <pc:docMk/>
            <pc:sldMk cId="176294494" sldId="271"/>
            <ac:spMk id="7" creationId="{A76187A0-0DF0-4024-9600-D8F2CF533A3B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8" creationId="{C4DAD611-96E0-4C3D-9BD7-D8A5D47CD644}"/>
          </ac:spMkLst>
        </pc:spChg>
        <pc:spChg chg="add mod">
          <ac:chgData name="Никола Алексеев" userId="ba66283bcb01e904" providerId="LiveId" clId="{9FA99FA1-656E-4361-BD8C-5D97150E1C72}" dt="2018-03-09T21:13:08.462" v="19345"/>
          <ac:spMkLst>
            <pc:docMk/>
            <pc:sldMk cId="176294494" sldId="271"/>
            <ac:spMk id="9" creationId="{E790356B-04C2-4A36-BAFD-6616704F0356}"/>
          </ac:spMkLst>
        </pc:spChg>
        <pc:spChg chg="add mod">
          <ac:chgData name="Никола Алексеев" userId="ba66283bcb01e904" providerId="LiveId" clId="{9FA99FA1-656E-4361-BD8C-5D97150E1C72}" dt="2018-02-26T00:33:18.395" v="11784" actId="1076"/>
          <ac:spMkLst>
            <pc:docMk/>
            <pc:sldMk cId="176294494" sldId="271"/>
            <ac:spMk id="10" creationId="{CE8060A2-EDF3-41C3-B0A6-06E608C4AD60}"/>
          </ac:spMkLst>
        </pc:spChg>
        <pc:spChg chg="add mod">
          <ac:chgData name="Никола Алексеев" userId="ba66283bcb01e904" providerId="LiveId" clId="{9FA99FA1-656E-4361-BD8C-5D97150E1C72}" dt="2018-02-26T00:33:18.395" v="11784" actId="1076"/>
          <ac:spMkLst>
            <pc:docMk/>
            <pc:sldMk cId="176294494" sldId="271"/>
            <ac:spMk id="11" creationId="{D356297D-CE4D-49D0-BD79-B1F33E5983C6}"/>
          </ac:spMkLst>
        </pc:spChg>
        <pc:spChg chg="add del">
          <ac:chgData name="Никола Алексеев" userId="ba66283bcb01e904" providerId="LiveId" clId="{9FA99FA1-656E-4361-BD8C-5D97150E1C72}" dt="2018-02-26T00:22:06.902" v="11084" actId="1076"/>
          <ac:spMkLst>
            <pc:docMk/>
            <pc:sldMk cId="176294494" sldId="271"/>
            <ac:spMk id="12" creationId="{9D7F9B14-A02D-4158-9EEC-4D466BA73768}"/>
          </ac:spMkLst>
        </pc:spChg>
        <pc:spChg chg="add mod">
          <ac:chgData name="Никола Алексеев" userId="ba66283bcb01e904" providerId="LiveId" clId="{9FA99FA1-656E-4361-BD8C-5D97150E1C72}" dt="2018-02-26T00:24:47.591" v="11132" actId="571"/>
          <ac:spMkLst>
            <pc:docMk/>
            <pc:sldMk cId="176294494" sldId="271"/>
            <ac:spMk id="13" creationId="{9DBA7C64-9C78-407C-B869-028A235A157E}"/>
          </ac:spMkLst>
        </pc:spChg>
        <pc:spChg chg="add mod">
          <ac:chgData name="Никола Алексеев" userId="ba66283bcb01e904" providerId="LiveId" clId="{9FA99FA1-656E-4361-BD8C-5D97150E1C72}" dt="2018-02-28T00:21:46.612" v="18744" actId="20577"/>
          <ac:spMkLst>
            <pc:docMk/>
            <pc:sldMk cId="176294494" sldId="271"/>
            <ac:spMk id="14" creationId="{2BCC2573-BD90-4E67-85EC-A1D4AA5F2987}"/>
          </ac:spMkLst>
        </pc:spChg>
        <pc:spChg chg="add mod">
          <ac:chgData name="Никола Алексеев" userId="ba66283bcb01e904" providerId="LiveId" clId="{9FA99FA1-656E-4361-BD8C-5D97150E1C72}" dt="2018-02-26T00:30:18.213" v="11397" actId="20577"/>
          <ac:spMkLst>
            <pc:docMk/>
            <pc:sldMk cId="176294494" sldId="271"/>
            <ac:spMk id="15" creationId="{1E9CE0E0-8782-4D1A-BD6D-DD3F3A60AAC2}"/>
          </ac:spMkLst>
        </pc:spChg>
      </pc:sldChg>
      <pc:sldChg chg="addSp delSp modSp add ord setBg">
        <pc:chgData name="Никола Алексеев" userId="ba66283bcb01e904" providerId="LiveId" clId="{9FA99FA1-656E-4361-BD8C-5D97150E1C72}" dt="2018-03-09T21:23:08.008" v="19431"/>
        <pc:sldMkLst>
          <pc:docMk/>
          <pc:sldMk cId="2527198114" sldId="272"/>
        </pc:sldMkLst>
        <pc:spChg chg="add del mod">
          <ac:chgData name="Никола Алексеев" userId="ba66283bcb01e904" providerId="LiveId" clId="{9FA99FA1-656E-4361-BD8C-5D97150E1C72}" dt="2018-02-26T00:02:42.186" v="10128" actId="478"/>
          <ac:spMkLst>
            <pc:docMk/>
            <pc:sldMk cId="2527198114" sldId="272"/>
            <ac:spMk id="7" creationId="{AE839EFA-6947-4076-8D76-BD6E4F8602BE}"/>
          </ac:spMkLst>
        </pc:spChg>
        <pc:spChg chg="add mod">
          <ac:chgData name="Никола Алексеев" userId="ba66283bcb01e904" providerId="LiveId" clId="{9FA99FA1-656E-4361-BD8C-5D97150E1C72}" dt="2018-02-26T00:03:57.073" v="10157" actId="1076"/>
          <ac:spMkLst>
            <pc:docMk/>
            <pc:sldMk cId="2527198114" sldId="272"/>
            <ac:spMk id="8" creationId="{32E9FA07-D3B0-481E-AC13-6F395052647C}"/>
          </ac:spMkLst>
        </pc:spChg>
        <pc:spChg chg="add mod ord">
          <ac:chgData name="Никола Алексеев" userId="ba66283bcb01e904" providerId="LiveId" clId="{9FA99FA1-656E-4361-BD8C-5D97150E1C72}" dt="2018-03-09T21:23:08.008" v="19431"/>
          <ac:spMkLst>
            <pc:docMk/>
            <pc:sldMk cId="2527198114" sldId="272"/>
            <ac:spMk id="9" creationId="{DFE247A0-4454-4A57-BB9A-2E9FA32631A9}"/>
          </ac:spMkLst>
        </pc:spChg>
        <pc:spChg chg="add del mod">
          <ac:chgData name="Никола Алексеев" userId="ba66283bcb01e904" providerId="LiveId" clId="{9FA99FA1-656E-4361-BD8C-5D97150E1C72}" dt="2018-02-26T00:02:43.724" v="10129" actId="478"/>
          <ac:spMkLst>
            <pc:docMk/>
            <pc:sldMk cId="2527198114" sldId="272"/>
            <ac:spMk id="10" creationId="{C465B517-52DF-4505-B7AA-0065CEDE1173}"/>
          </ac:spMkLst>
        </pc:spChg>
        <pc:spChg chg="add del mod">
          <ac:chgData name="Никола Алексеев" userId="ba66283bcb01e904" providerId="LiveId" clId="{9FA99FA1-656E-4361-BD8C-5D97150E1C72}" dt="2018-02-26T00:03:30.368" v="10149" actId="478"/>
          <ac:spMkLst>
            <pc:docMk/>
            <pc:sldMk cId="2527198114" sldId="272"/>
            <ac:spMk id="11" creationId="{7EB05A57-EADC-4BF5-B8F4-FC6B4FB1D3DD}"/>
          </ac:spMkLst>
        </pc:spChg>
        <pc:spChg chg="mod">
          <ac:chgData name="Никола Алексеев" userId="ba66283bcb01e904" providerId="LiveId" clId="{9FA99FA1-656E-4361-BD8C-5D97150E1C72}" dt="2018-03-09T21:12:53.712" v="19340"/>
          <ac:spMkLst>
            <pc:docMk/>
            <pc:sldMk cId="2527198114" sldId="272"/>
            <ac:spMk id="12" creationId="{220FD866-684C-4239-8398-107F5328858B}"/>
          </ac:spMkLst>
        </pc:spChg>
        <pc:spChg chg="mod">
          <ac:chgData name="Никола Алексеев" userId="ba66283bcb01e904" providerId="LiveId" clId="{9FA99FA1-656E-4361-BD8C-5D97150E1C72}" dt="2018-03-09T21:12:50.203" v="19339"/>
          <ac:spMkLst>
            <pc:docMk/>
            <pc:sldMk cId="2527198114" sldId="272"/>
            <ac:spMk id="13" creationId="{CCFC37A0-CAD4-450A-A2DB-5BB776B5FC7F}"/>
          </ac:spMkLst>
        </pc:spChg>
        <pc:spChg chg="mod">
          <ac:chgData name="Никола Алексеев" userId="ba66283bcb01e904" providerId="LiveId" clId="{9FA99FA1-656E-4361-BD8C-5D97150E1C72}" dt="2018-02-28T00:18:35.223" v="18743" actId="14100"/>
          <ac:spMkLst>
            <pc:docMk/>
            <pc:sldMk cId="2527198114" sldId="272"/>
            <ac:spMk id="16" creationId="{4A65E061-E1AE-4D6A-8E44-D9F39B912C49}"/>
          </ac:spMkLst>
        </pc:spChg>
        <pc:spChg chg="add del mod">
          <ac:chgData name="Никола Алексеев" userId="ba66283bcb01e904" providerId="LiveId" clId="{9FA99FA1-656E-4361-BD8C-5D97150E1C72}" dt="2018-02-26T00:02:45.081" v="10130" actId="478"/>
          <ac:spMkLst>
            <pc:docMk/>
            <pc:sldMk cId="2527198114" sldId="272"/>
            <ac:spMk id="17" creationId="{38E75E19-6922-42B8-B64D-1983F512A1A5}"/>
          </ac:spMkLst>
        </pc:spChg>
        <pc:spChg chg="add mod">
          <ac:chgData name="Никола Алексеев" userId="ba66283bcb01e904" providerId="LiveId" clId="{9FA99FA1-656E-4361-BD8C-5D97150E1C72}" dt="2018-02-26T00:03:50.661" v="10155" actId="1076"/>
          <ac:spMkLst>
            <pc:docMk/>
            <pc:sldMk cId="2527198114" sldId="272"/>
            <ac:spMk id="36" creationId="{A19C8F92-523B-469A-80BE-0C22DBFC6E85}"/>
          </ac:spMkLst>
        </pc:spChg>
        <pc:spChg chg="add mod ord">
          <ac:chgData name="Никола Алексеев" userId="ba66283bcb01e904" providerId="LiveId" clId="{9FA99FA1-656E-4361-BD8C-5D97150E1C72}" dt="2018-03-09T21:23:06.219" v="19430"/>
          <ac:spMkLst>
            <pc:docMk/>
            <pc:sldMk cId="2527198114" sldId="272"/>
            <ac:spMk id="37" creationId="{2E256765-033C-467C-AF25-43E8488A99F2}"/>
          </ac:spMkLst>
        </pc:spChg>
        <pc:cxnChg chg="add del mod">
          <ac:chgData name="Никола Алексеев" userId="ba66283bcb01e904" providerId="LiveId" clId="{9FA99FA1-656E-4361-BD8C-5D97150E1C72}" dt="2018-02-26T00:02:49.240" v="10134" actId="478"/>
          <ac:cxnSpMkLst>
            <pc:docMk/>
            <pc:sldMk cId="2527198114" sldId="272"/>
            <ac:cxnSpMk id="3" creationId="{4335D970-480B-462D-8E65-634C8D69D015}"/>
          </ac:cxnSpMkLst>
        </pc:cxnChg>
        <pc:cxnChg chg="add del mod">
          <ac:chgData name="Никола Алексеев" userId="ba66283bcb01e904" providerId="LiveId" clId="{9FA99FA1-656E-4361-BD8C-5D97150E1C72}" dt="2018-02-25T23:56:45.522" v="9809" actId="11529"/>
          <ac:cxnSpMkLst>
            <pc:docMk/>
            <pc:sldMk cId="2527198114" sldId="272"/>
            <ac:cxnSpMk id="5" creationId="{9CC5C3F3-782C-408B-8D46-2A814F133B75}"/>
          </ac:cxnSpMkLst>
        </pc:cxnChg>
        <pc:cxnChg chg="add del mod">
          <ac:chgData name="Никола Алексеев" userId="ba66283bcb01e904" providerId="LiveId" clId="{9FA99FA1-656E-4361-BD8C-5D97150E1C72}" dt="2018-02-26T00:02:52.073" v="10136" actId="478"/>
          <ac:cxnSpMkLst>
            <pc:docMk/>
            <pc:sldMk cId="2527198114" sldId="272"/>
            <ac:cxnSpMk id="18" creationId="{B2649401-2DA8-499C-AA25-2B9E8EC50384}"/>
          </ac:cxnSpMkLst>
        </pc:cxnChg>
        <pc:cxnChg chg="add del mod">
          <ac:chgData name="Никола Алексеев" userId="ba66283bcb01e904" providerId="LiveId" clId="{9FA99FA1-656E-4361-BD8C-5D97150E1C72}" dt="2018-02-26T00:02:48.231" v="10133" actId="478"/>
          <ac:cxnSpMkLst>
            <pc:docMk/>
            <pc:sldMk cId="2527198114" sldId="272"/>
            <ac:cxnSpMk id="20" creationId="{D17C2415-3D46-487C-921D-EC4D16901AF7}"/>
          </ac:cxnSpMkLst>
        </pc:cxnChg>
        <pc:cxnChg chg="add del mod">
          <ac:chgData name="Никола Алексеев" userId="ba66283bcb01e904" providerId="LiveId" clId="{9FA99FA1-656E-4361-BD8C-5D97150E1C72}" dt="2018-02-25T23:58:17.059" v="9836" actId="478"/>
          <ac:cxnSpMkLst>
            <pc:docMk/>
            <pc:sldMk cId="2527198114" sldId="272"/>
            <ac:cxnSpMk id="25" creationId="{CBE1057D-BE0B-4045-A3D0-9D1F07D930A5}"/>
          </ac:cxnSpMkLst>
        </pc:cxnChg>
        <pc:cxnChg chg="add mod">
          <ac:chgData name="Никола Алексеев" userId="ba66283bcb01e904" providerId="LiveId" clId="{9FA99FA1-656E-4361-BD8C-5D97150E1C72}" dt="2018-02-25T23:58:11.320" v="9831" actId="571"/>
          <ac:cxnSpMkLst>
            <pc:docMk/>
            <pc:sldMk cId="2527198114" sldId="272"/>
            <ac:cxnSpMk id="31" creationId="{74D60DDD-CB29-489A-8563-A0A1A9EF052D}"/>
          </ac:cxnSpMkLst>
        </pc:cxnChg>
        <pc:cxnChg chg="add del mod">
          <ac:chgData name="Никола Алексеев" userId="ba66283bcb01e904" providerId="LiveId" clId="{9FA99FA1-656E-4361-BD8C-5D97150E1C72}" dt="2018-02-25T23:58:58.671" v="9851" actId="478"/>
          <ac:cxnSpMkLst>
            <pc:docMk/>
            <pc:sldMk cId="2527198114" sldId="272"/>
            <ac:cxnSpMk id="33" creationId="{7FC03E62-3340-49AA-8492-911AA0BD12C2}"/>
          </ac:cxnSpMkLst>
        </pc:cxnChg>
        <pc:cxnChg chg="add del mod">
          <ac:chgData name="Никола Алексеев" userId="ba66283bcb01e904" providerId="LiveId" clId="{9FA99FA1-656E-4361-BD8C-5D97150E1C72}" dt="2018-02-26T00:02:47.120" v="10132" actId="478"/>
          <ac:cxnSpMkLst>
            <pc:docMk/>
            <pc:sldMk cId="2527198114" sldId="272"/>
            <ac:cxnSpMk id="34" creationId="{15C8389A-7B06-4C3F-8D26-7677EA1A3DAC}"/>
          </ac:cxnSpMkLst>
        </pc:cxnChg>
        <pc:cxnChg chg="add del mod">
          <ac:chgData name="Никола Алексеев" userId="ba66283bcb01e904" providerId="LiveId" clId="{9FA99FA1-656E-4361-BD8C-5D97150E1C72}" dt="2018-02-26T00:02:46.715" v="10131" actId="478"/>
          <ac:cxnSpMkLst>
            <pc:docMk/>
            <pc:sldMk cId="2527198114" sldId="272"/>
            <ac:cxnSpMk id="35" creationId="{DE1B5754-AC1D-4F0B-9A4D-69AAD48FA510}"/>
          </ac:cxnSpMkLst>
        </pc:cxnChg>
      </pc:sldChg>
      <pc:sldChg chg="modSp add setBg">
        <pc:chgData name="Никола Алексеев" userId="ba66283bcb01e904" providerId="LiveId" clId="{9FA99FA1-656E-4361-BD8C-5D97150E1C72}" dt="2018-03-09T21:21:28.339" v="19427"/>
        <pc:sldMkLst>
          <pc:docMk/>
          <pc:sldMk cId="3956276180" sldId="273"/>
        </pc:sldMkLst>
        <pc:spChg chg="mod">
          <ac:chgData name="Никола Алексеев" userId="ba66283bcb01e904" providerId="LiveId" clId="{9FA99FA1-656E-4361-BD8C-5D97150E1C72}" dt="2018-03-09T21:21:28.339" v="19427"/>
          <ac:spMkLst>
            <pc:docMk/>
            <pc:sldMk cId="3956276180" sldId="273"/>
            <ac:spMk id="9" creationId="{DFE247A0-4454-4A57-BB9A-2E9FA32631A9}"/>
          </ac:spMkLst>
        </pc:spChg>
        <pc:spChg chg="mod">
          <ac:chgData name="Никола Алексеев" userId="ba66283bcb01e904" providerId="LiveId" clId="{9FA99FA1-656E-4361-BD8C-5D97150E1C72}" dt="2018-02-28T00:16:50.149" v="18660" actId="1076"/>
          <ac:spMkLst>
            <pc:docMk/>
            <pc:sldMk cId="3956276180" sldId="273"/>
            <ac:spMk id="11" creationId="{7EB05A57-EADC-4BF5-B8F4-FC6B4FB1D3DD}"/>
          </ac:spMkLst>
        </pc:spChg>
        <pc:spChg chg="mod">
          <ac:chgData name="Никола Алексеев" userId="ba66283bcb01e904" providerId="LiveId" clId="{9FA99FA1-656E-4361-BD8C-5D97150E1C72}" dt="2018-03-09T21:12:40.369" v="19338"/>
          <ac:spMkLst>
            <pc:docMk/>
            <pc:sldMk cId="3956276180" sldId="273"/>
            <ac:spMk id="12" creationId="{220FD866-684C-4239-8398-107F5328858B}"/>
          </ac:spMkLst>
        </pc:spChg>
        <pc:spChg chg="mod">
          <ac:chgData name="Никола Алексеев" userId="ba66283bcb01e904" providerId="LiveId" clId="{9FA99FA1-656E-4361-BD8C-5D97150E1C72}" dt="2018-03-09T21:12:36.589" v="19337"/>
          <ac:spMkLst>
            <pc:docMk/>
            <pc:sldMk cId="3956276180" sldId="273"/>
            <ac:spMk id="13" creationId="{CCFC37A0-CAD4-450A-A2DB-5BB776B5FC7F}"/>
          </ac:spMkLst>
        </pc:spChg>
        <pc:cxnChg chg="mod">
          <ac:chgData name="Никола Алексеев" userId="ba66283bcb01e904" providerId="LiveId" clId="{9FA99FA1-656E-4361-BD8C-5D97150E1C72}" dt="2018-03-09T21:21:13.107" v="19425" actId="13822"/>
          <ac:cxnSpMkLst>
            <pc:docMk/>
            <pc:sldMk cId="3956276180" sldId="273"/>
            <ac:cxnSpMk id="3" creationId="{4335D970-480B-462D-8E65-634C8D69D015}"/>
          </ac:cxnSpMkLst>
        </pc:cxnChg>
        <pc:cxnChg chg="mod">
          <ac:chgData name="Никола Алексеев" userId="ba66283bcb01e904" providerId="LiveId" clId="{9FA99FA1-656E-4361-BD8C-5D97150E1C72}" dt="2018-03-09T21:21:17.910" v="19426" actId="13822"/>
          <ac:cxnSpMkLst>
            <pc:docMk/>
            <pc:sldMk cId="3956276180" sldId="273"/>
            <ac:cxnSpMk id="18" creationId="{B2649401-2DA8-499C-AA25-2B9E8EC50384}"/>
          </ac:cxnSpMkLst>
        </pc:cxnChg>
        <pc:cxnChg chg="mod">
          <ac:chgData name="Никола Алексеев" userId="ba66283bcb01e904" providerId="LiveId" clId="{9FA99FA1-656E-4361-BD8C-5D97150E1C72}" dt="2018-03-09T21:21:17.910" v="19426" actId="13822"/>
          <ac:cxnSpMkLst>
            <pc:docMk/>
            <pc:sldMk cId="3956276180" sldId="273"/>
            <ac:cxnSpMk id="20" creationId="{D17C2415-3D46-487C-921D-EC4D16901AF7}"/>
          </ac:cxnSpMkLst>
        </pc:cxnChg>
        <pc:cxnChg chg="mod">
          <ac:chgData name="Никола Алексеев" userId="ba66283bcb01e904" providerId="LiveId" clId="{9FA99FA1-656E-4361-BD8C-5D97150E1C72}" dt="2018-03-09T21:21:17.910" v="19426" actId="13822"/>
          <ac:cxnSpMkLst>
            <pc:docMk/>
            <pc:sldMk cId="3956276180" sldId="273"/>
            <ac:cxnSpMk id="34" creationId="{15C8389A-7B06-4C3F-8D26-7677EA1A3DAC}"/>
          </ac:cxnSpMkLst>
        </pc:cxnChg>
        <pc:cxnChg chg="mod">
          <ac:chgData name="Никола Алексеев" userId="ba66283bcb01e904" providerId="LiveId" clId="{9FA99FA1-656E-4361-BD8C-5D97150E1C72}" dt="2018-03-09T21:21:17.910" v="19426" actId="13822"/>
          <ac:cxnSpMkLst>
            <pc:docMk/>
            <pc:sldMk cId="3956276180" sldId="273"/>
            <ac:cxnSpMk id="35" creationId="{DE1B5754-AC1D-4F0B-9A4D-69AAD48FA510}"/>
          </ac:cxnSpMkLst>
        </pc:cxnChg>
      </pc:sldChg>
      <pc:sldChg chg="addSp delSp modSp add setBg">
        <pc:chgData name="Никола Алексеев" userId="ba66283bcb01e904" providerId="LiveId" clId="{9FA99FA1-656E-4361-BD8C-5D97150E1C72}" dt="2018-03-09T21:25:13.559" v="19439"/>
        <pc:sldMkLst>
          <pc:docMk/>
          <pc:sldMk cId="2211509981" sldId="274"/>
        </pc:sldMkLst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8" creationId="{32E9FA07-D3B0-481E-AC13-6F395052647C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9" creationId="{DFE247A0-4454-4A57-BB9A-2E9FA32631A9}"/>
          </ac:spMkLst>
        </pc:spChg>
        <pc:spChg chg="add">
          <ac:chgData name="Никола Алексеев" userId="ba66283bcb01e904" providerId="LiveId" clId="{9FA99FA1-656E-4361-BD8C-5D97150E1C72}" dt="2018-03-09T21:25:13.559" v="19439"/>
          <ac:spMkLst>
            <pc:docMk/>
            <pc:sldMk cId="2211509981" sldId="274"/>
            <ac:spMk id="10" creationId="{FCD95890-0395-45B9-BF88-D2F8E2DE4055}"/>
          </ac:spMkLst>
        </pc:spChg>
        <pc:spChg chg="add">
          <ac:chgData name="Никола Алексеев" userId="ba66283bcb01e904" providerId="LiveId" clId="{9FA99FA1-656E-4361-BD8C-5D97150E1C72}" dt="2018-03-09T21:25:13.559" v="19439"/>
          <ac:spMkLst>
            <pc:docMk/>
            <pc:sldMk cId="2211509981" sldId="274"/>
            <ac:spMk id="11" creationId="{A5B72E94-3ADC-4B33-A1E6-00CE56E89781}"/>
          </ac:spMkLst>
        </pc:spChg>
        <pc:spChg chg="del mod">
          <ac:chgData name="Никола Алексеев" userId="ba66283bcb01e904" providerId="LiveId" clId="{9FA99FA1-656E-4361-BD8C-5D97150E1C72}" dt="2018-03-09T21:25:13.294" v="19438" actId="478"/>
          <ac:spMkLst>
            <pc:docMk/>
            <pc:sldMk cId="2211509981" sldId="274"/>
            <ac:spMk id="12" creationId="{220FD866-684C-4239-8398-107F5328858B}"/>
          </ac:spMkLst>
        </pc:spChg>
        <pc:spChg chg="mod">
          <ac:chgData name="Никола Алексеев" userId="ba66283bcb01e904" providerId="LiveId" clId="{9FA99FA1-656E-4361-BD8C-5D97150E1C72}" dt="2018-03-09T21:13:02.139" v="19343"/>
          <ac:spMkLst>
            <pc:docMk/>
            <pc:sldMk cId="2211509981" sldId="274"/>
            <ac:spMk id="13" creationId="{CCFC37A0-CAD4-450A-A2DB-5BB776B5FC7F}"/>
          </ac:spMkLst>
        </pc:spChg>
        <pc:spChg chg="del mod">
          <ac:chgData name="Никола Алексеев" userId="ba66283bcb01e904" providerId="LiveId" clId="{9FA99FA1-656E-4361-BD8C-5D97150E1C72}" dt="2018-03-09T21:25:13.294" v="19438" actId="478"/>
          <ac:spMkLst>
            <pc:docMk/>
            <pc:sldMk cId="2211509981" sldId="274"/>
            <ac:spMk id="15" creationId="{245AD743-00F0-4429-8B60-282C32E68E90}"/>
          </ac:spMkLst>
        </pc:spChg>
        <pc:spChg chg="mod">
          <ac:chgData name="Никола Алексеев" userId="ba66283bcb01e904" providerId="LiveId" clId="{9FA99FA1-656E-4361-BD8C-5D97150E1C72}" dt="2018-02-26T00:12:50.217" v="10728" actId="1076"/>
          <ac:spMkLst>
            <pc:docMk/>
            <pc:sldMk cId="2211509981" sldId="274"/>
            <ac:spMk id="16" creationId="{4A65E061-E1AE-4D6A-8E44-D9F39B912C49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36" creationId="{A19C8F92-523B-469A-80BE-0C22DBFC6E85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37" creationId="{2E256765-033C-467C-AF25-43E8488A99F2}"/>
          </ac:spMkLst>
        </pc:spChg>
        <pc:picChg chg="add del mod modCrop">
          <ac:chgData name="Никола Алексеев" userId="ba66283bcb01e904" providerId="LiveId" clId="{9FA99FA1-656E-4361-BD8C-5D97150E1C72}" dt="2018-02-26T23:06:37.946" v="18126" actId="478"/>
          <ac:picMkLst>
            <pc:docMk/>
            <pc:sldMk cId="2211509981" sldId="274"/>
            <ac:picMk id="2" creationId="{C77A6FDB-3A09-4167-A1B5-59332BB08CA6}"/>
          </ac:picMkLst>
        </pc:picChg>
        <pc:picChg chg="add del mod modCrop">
          <ac:chgData name="Никола Алексеев" userId="ba66283bcb01e904" providerId="LiveId" clId="{9FA99FA1-656E-4361-BD8C-5D97150E1C72}" dt="2018-02-26T23:07:26.654" v="18133" actId="478"/>
          <ac:picMkLst>
            <pc:docMk/>
            <pc:sldMk cId="2211509981" sldId="274"/>
            <ac:picMk id="3" creationId="{701A1D72-B622-44FD-94D9-72F5BF7C5E60}"/>
          </ac:picMkLst>
        </pc:picChg>
        <pc:picChg chg="add del mod modCrop">
          <ac:chgData name="Никола Алексеев" userId="ba66283bcb01e904" providerId="LiveId" clId="{9FA99FA1-656E-4361-BD8C-5D97150E1C72}" dt="2018-02-26T23:06:49.047" v="18129" actId="478"/>
          <ac:picMkLst>
            <pc:docMk/>
            <pc:sldMk cId="2211509981" sldId="274"/>
            <ac:picMk id="4" creationId="{50D158C2-6EF3-4C09-8251-573A4F749467}"/>
          </ac:picMkLst>
        </pc:picChg>
        <pc:picChg chg="add mod">
          <ac:chgData name="Никола Алексеев" userId="ba66283bcb01e904" providerId="LiveId" clId="{9FA99FA1-656E-4361-BD8C-5D97150E1C72}" dt="2018-03-08T20:56:26.444" v="18950" actId="14861"/>
          <ac:picMkLst>
            <pc:docMk/>
            <pc:sldMk cId="2211509981" sldId="274"/>
            <ac:picMk id="5" creationId="{9A03E53B-6C73-49C8-B466-E5D216BA1398}"/>
          </ac:picMkLst>
        </pc:picChg>
        <pc:picChg chg="add mod">
          <ac:chgData name="Никола Алексеев" userId="ba66283bcb01e904" providerId="LiveId" clId="{9FA99FA1-656E-4361-BD8C-5D97150E1C72}" dt="2018-03-08T20:56:18.085" v="18949" actId="14861"/>
          <ac:picMkLst>
            <pc:docMk/>
            <pc:sldMk cId="2211509981" sldId="274"/>
            <ac:picMk id="6" creationId="{EC9809D2-BA5A-4D98-82C9-01E7889AD890}"/>
          </ac:picMkLst>
        </pc:picChg>
        <pc:picChg chg="add del mod">
          <ac:chgData name="Никола Алексеев" userId="ba66283bcb01e904" providerId="LiveId" clId="{9FA99FA1-656E-4361-BD8C-5D97150E1C72}" dt="2018-02-26T23:07:48.909" v="18141" actId="732"/>
          <ac:picMkLst>
            <pc:docMk/>
            <pc:sldMk cId="2211509981" sldId="274"/>
            <ac:picMk id="7" creationId="{76B7F8E6-C82B-4320-9D7D-449B346A83B4}"/>
          </ac:picMkLst>
        </pc:picChg>
        <pc:picChg chg="add mod modCrop">
          <ac:chgData name="Никола Алексеев" userId="ba66283bcb01e904" providerId="LiveId" clId="{9FA99FA1-656E-4361-BD8C-5D97150E1C72}" dt="2018-03-08T20:56:13.085" v="18948" actId="14861"/>
          <ac:picMkLst>
            <pc:docMk/>
            <pc:sldMk cId="2211509981" sldId="274"/>
            <ac:picMk id="8" creationId="{C2E1F272-2EC5-4008-A4C3-2AC374AF7304}"/>
          </ac:picMkLst>
        </pc:picChg>
      </pc:sldChg>
      <pc:sldChg chg="addSp delSp modSp add ord setBg">
        <pc:chgData name="Никола Алексеев" userId="ba66283bcb01e904" providerId="LiveId" clId="{9FA99FA1-656E-4361-BD8C-5D97150E1C72}" dt="2018-03-09T21:25:09.826" v="19437"/>
        <pc:sldMkLst>
          <pc:docMk/>
          <pc:sldMk cId="1367032221" sldId="275"/>
        </pc:sldMkLst>
        <pc:spChg chg="mod">
          <ac:chgData name="Никола Алексеев" userId="ba66283bcb01e904" providerId="LiveId" clId="{9FA99FA1-656E-4361-BD8C-5D97150E1C72}" dt="2018-02-26T00:38:32.777" v="12137" actId="255"/>
          <ac:spMkLst>
            <pc:docMk/>
            <pc:sldMk cId="1367032221" sldId="275"/>
            <ac:spMk id="8" creationId="{32E9FA07-D3B0-481E-AC13-6F395052647C}"/>
          </ac:spMkLst>
        </pc:spChg>
        <pc:spChg chg="mod">
          <ac:chgData name="Никола Алексеев" userId="ba66283bcb01e904" providerId="LiveId" clId="{9FA99FA1-656E-4361-BD8C-5D97150E1C72}" dt="2018-02-26T00:38:07.828" v="12117" actId="1076"/>
          <ac:spMkLst>
            <pc:docMk/>
            <pc:sldMk cId="1367032221" sldId="275"/>
            <ac:spMk id="9" creationId="{DFE247A0-4454-4A57-BB9A-2E9FA32631A9}"/>
          </ac:spMkLst>
        </pc:spChg>
        <pc:spChg chg="add mod">
          <ac:chgData name="Никола Алексеев" userId="ba66283bcb01e904" providerId="LiveId" clId="{9FA99FA1-656E-4361-BD8C-5D97150E1C72}" dt="2018-02-26T00:38:02.009" v="12116" actId="5793"/>
          <ac:spMkLst>
            <pc:docMk/>
            <pc:sldMk cId="1367032221" sldId="275"/>
            <ac:spMk id="11" creationId="{CF44A314-EDC6-48BA-B5C3-E010F5FF1065}"/>
          </ac:spMkLst>
        </pc:spChg>
        <pc:spChg chg="del mod">
          <ac:chgData name="Никола Алексеев" userId="ba66283bcb01e904" providerId="LiveId" clId="{9FA99FA1-656E-4361-BD8C-5D97150E1C72}" dt="2018-03-09T21:25:09.565" v="19436" actId="478"/>
          <ac:spMkLst>
            <pc:docMk/>
            <pc:sldMk cId="1367032221" sldId="275"/>
            <ac:spMk id="12" creationId="{220FD866-684C-4239-8398-107F5328858B}"/>
          </ac:spMkLst>
        </pc:spChg>
        <pc:spChg chg="mod">
          <ac:chgData name="Никола Алексеев" userId="ba66283bcb01e904" providerId="LiveId" clId="{9FA99FA1-656E-4361-BD8C-5D97150E1C72}" dt="2018-03-09T21:12:58.023" v="19342"/>
          <ac:spMkLst>
            <pc:docMk/>
            <pc:sldMk cId="1367032221" sldId="275"/>
            <ac:spMk id="13" creationId="{CCFC37A0-CAD4-450A-A2DB-5BB776B5FC7F}"/>
          </ac:spMkLst>
        </pc:spChg>
        <pc:spChg chg="del mod">
          <ac:chgData name="Никола Алексеев" userId="ba66283bcb01e904" providerId="LiveId" clId="{9FA99FA1-656E-4361-BD8C-5D97150E1C72}" dt="2018-03-09T21:25:09.565" v="19436" actId="478"/>
          <ac:spMkLst>
            <pc:docMk/>
            <pc:sldMk cId="1367032221" sldId="275"/>
            <ac:spMk id="15" creationId="{245AD743-00F0-4429-8B60-282C32E68E90}"/>
          </ac:spMkLst>
        </pc:spChg>
        <pc:spChg chg="mod">
          <ac:chgData name="Никола Алексеев" userId="ba66283bcb01e904" providerId="LiveId" clId="{9FA99FA1-656E-4361-BD8C-5D97150E1C72}" dt="2018-02-26T00:35:25.796" v="11884" actId="1076"/>
          <ac:spMkLst>
            <pc:docMk/>
            <pc:sldMk cId="1367032221" sldId="275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00:38:11.934" v="12119" actId="14100"/>
          <ac:spMkLst>
            <pc:docMk/>
            <pc:sldMk cId="1367032221" sldId="275"/>
            <ac:spMk id="17" creationId="{BE8FF845-7F98-4B88-A859-685E9F87A17D}"/>
          </ac:spMkLst>
        </pc:spChg>
        <pc:spChg chg="add">
          <ac:chgData name="Никола Алексеев" userId="ba66283bcb01e904" providerId="LiveId" clId="{9FA99FA1-656E-4361-BD8C-5D97150E1C72}" dt="2018-03-09T21:25:09.826" v="19437"/>
          <ac:spMkLst>
            <pc:docMk/>
            <pc:sldMk cId="1367032221" sldId="275"/>
            <ac:spMk id="18" creationId="{41D75EB0-D4DA-43D1-8585-C2934162BAFB}"/>
          </ac:spMkLst>
        </pc:spChg>
        <pc:spChg chg="add mod">
          <ac:chgData name="Никола Алексеев" userId="ba66283bcb01e904" providerId="LiveId" clId="{9FA99FA1-656E-4361-BD8C-5D97150E1C72}" dt="2018-02-26T00:38:14.439" v="12121" actId="571"/>
          <ac:spMkLst>
            <pc:docMk/>
            <pc:sldMk cId="1367032221" sldId="275"/>
            <ac:spMk id="18" creationId="{5A2BB648-E56B-4709-92F5-84CC3A88BFC9}"/>
          </ac:spMkLst>
        </pc:spChg>
        <pc:spChg chg="add mod">
          <ac:chgData name="Никола Алексеев" userId="ba66283bcb01e904" providerId="LiveId" clId="{9FA99FA1-656E-4361-BD8C-5D97150E1C72}" dt="2018-02-26T00:38:14.439" v="12121" actId="571"/>
          <ac:spMkLst>
            <pc:docMk/>
            <pc:sldMk cId="1367032221" sldId="275"/>
            <ac:spMk id="19" creationId="{6D80B2F2-A103-481A-9605-59937AF77A56}"/>
          </ac:spMkLst>
        </pc:spChg>
        <pc:spChg chg="add">
          <ac:chgData name="Никола Алексеев" userId="ba66283bcb01e904" providerId="LiveId" clId="{9FA99FA1-656E-4361-BD8C-5D97150E1C72}" dt="2018-03-09T21:25:09.826" v="19437"/>
          <ac:spMkLst>
            <pc:docMk/>
            <pc:sldMk cId="1367032221" sldId="275"/>
            <ac:spMk id="19" creationId="{9AD08033-4C63-43E0-A5CC-92F1FF390B08}"/>
          </ac:spMkLst>
        </pc:spChg>
        <pc:spChg chg="add mod">
          <ac:chgData name="Никола Алексеев" userId="ba66283bcb01e904" providerId="LiveId" clId="{9FA99FA1-656E-4361-BD8C-5D97150E1C72}" dt="2018-02-26T00:41:22.238" v="12247" actId="1076"/>
          <ac:spMkLst>
            <pc:docMk/>
            <pc:sldMk cId="1367032221" sldId="275"/>
            <ac:spMk id="20" creationId="{9AA18648-C24C-4006-AA64-EB4C91434FF0}"/>
          </ac:spMkLst>
        </pc:spChg>
        <pc:spChg chg="add mod">
          <ac:chgData name="Никола Алексеев" userId="ba66283bcb01e904" providerId="LiveId" clId="{9FA99FA1-656E-4361-BD8C-5D97150E1C72}" dt="2018-02-26T00:41:18.907" v="12246" actId="1076"/>
          <ac:spMkLst>
            <pc:docMk/>
            <pc:sldMk cId="1367032221" sldId="275"/>
            <ac:spMk id="21" creationId="{893689D8-2BDA-4302-AC8D-CA3801ABF585}"/>
          </ac:spMkLst>
        </pc:spChg>
        <pc:spChg chg="del">
          <ac:chgData name="Никола Алексеев" userId="ba66283bcb01e904" providerId="LiveId" clId="{9FA99FA1-656E-4361-BD8C-5D97150E1C72}" dt="2018-02-26T00:13:36.537" v="10741" actId="478"/>
          <ac:spMkLst>
            <pc:docMk/>
            <pc:sldMk cId="1367032221" sldId="275"/>
            <ac:spMk id="36" creationId="{A19C8F92-523B-469A-80BE-0C22DBFC6E85}"/>
          </ac:spMkLst>
        </pc:spChg>
        <pc:spChg chg="del">
          <ac:chgData name="Никола Алексеев" userId="ba66283bcb01e904" providerId="LiveId" clId="{9FA99FA1-656E-4361-BD8C-5D97150E1C72}" dt="2018-02-26T00:13:32.702" v="10736" actId="478"/>
          <ac:spMkLst>
            <pc:docMk/>
            <pc:sldMk cId="1367032221" sldId="275"/>
            <ac:spMk id="37" creationId="{2E256765-033C-467C-AF25-43E8488A99F2}"/>
          </ac:spMkLst>
        </pc:spChg>
      </pc:sldChg>
      <pc:sldChg chg="addSp delSp modSp add ord setBg">
        <pc:chgData name="Никола Алексеев" userId="ba66283bcb01e904" providerId="LiveId" clId="{9FA99FA1-656E-4361-BD8C-5D97150E1C72}" dt="2018-03-09T21:25:04.456" v="19435"/>
        <pc:sldMkLst>
          <pc:docMk/>
          <pc:sldMk cId="3129527383" sldId="276"/>
        </pc:sldMkLst>
        <pc:spChg chg="add del">
          <ac:chgData name="Никола Алексеев" userId="ba66283bcb01e904" providerId="LiveId" clId="{9FA99FA1-656E-4361-BD8C-5D97150E1C72}" dt="2018-02-26T00:19:12.590" v="10980" actId="1076"/>
          <ac:spMkLst>
            <pc:docMk/>
            <pc:sldMk cId="3129527383" sldId="276"/>
            <ac:spMk id="2" creationId="{83BDD548-5B57-46AE-B058-C6E17B502447}"/>
          </ac:spMkLst>
        </pc:spChg>
        <pc:spChg chg="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8" creationId="{32E9FA07-D3B0-481E-AC13-6F395052647C}"/>
          </ac:spMkLst>
        </pc:spChg>
        <pc:spChg chg="mod">
          <ac:chgData name="Никола Алексеев" userId="ba66283bcb01e904" providerId="LiveId" clId="{9FA99FA1-656E-4361-BD8C-5D97150E1C72}" dt="2018-02-26T00:14:38.053" v="10811" actId="1076"/>
          <ac:spMkLst>
            <pc:docMk/>
            <pc:sldMk cId="3129527383" sldId="276"/>
            <ac:spMk id="9" creationId="{DFE247A0-4454-4A57-BB9A-2E9FA32631A9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0" creationId="{780826B3-2D55-400B-A349-F2A8F56B51E5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1" creationId="{CB1098F3-FE16-4FD9-AAC5-12A071EF3B8D}"/>
          </ac:spMkLst>
        </pc:spChg>
        <pc:spChg chg="del mod">
          <ac:chgData name="Никола Алексеев" userId="ba66283bcb01e904" providerId="LiveId" clId="{9FA99FA1-656E-4361-BD8C-5D97150E1C72}" dt="2018-03-09T21:25:03.702" v="19434" actId="478"/>
          <ac:spMkLst>
            <pc:docMk/>
            <pc:sldMk cId="3129527383" sldId="276"/>
            <ac:spMk id="12" creationId="{220FD866-684C-4239-8398-107F5328858B}"/>
          </ac:spMkLst>
        </pc:spChg>
        <pc:spChg chg="mod">
          <ac:chgData name="Никола Алексеев" userId="ba66283bcb01e904" providerId="LiveId" clId="{9FA99FA1-656E-4361-BD8C-5D97150E1C72}" dt="2018-03-09T21:12:56.087" v="19341"/>
          <ac:spMkLst>
            <pc:docMk/>
            <pc:sldMk cId="3129527383" sldId="276"/>
            <ac:spMk id="13" creationId="{CCFC37A0-CAD4-450A-A2DB-5BB776B5FC7F}"/>
          </ac:spMkLst>
        </pc:spChg>
        <pc:spChg chg="del mod">
          <ac:chgData name="Никола Алексеев" userId="ba66283bcb01e904" providerId="LiveId" clId="{9FA99FA1-656E-4361-BD8C-5D97150E1C72}" dt="2018-03-09T21:25:03.702" v="19434" actId="478"/>
          <ac:spMkLst>
            <pc:docMk/>
            <pc:sldMk cId="3129527383" sldId="276"/>
            <ac:spMk id="15" creationId="{245AD743-00F0-4429-8B60-282C32E68E90}"/>
          </ac:spMkLst>
        </pc:spChg>
        <pc:spChg chg="mod">
          <ac:chgData name="Никола Алексеев" userId="ba66283bcb01e904" providerId="LiveId" clId="{9FA99FA1-656E-4361-BD8C-5D97150E1C72}" dt="2018-02-26T00:20:09.899" v="11000" actId="1076"/>
          <ac:spMkLst>
            <pc:docMk/>
            <pc:sldMk cId="3129527383" sldId="276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7" creationId="{2A738DDA-CF12-4CA3-817D-DC9B50EBE890}"/>
          </ac:spMkLst>
        </pc:spChg>
        <pc:spChg chg="add mod ord">
          <ac:chgData name="Никола Алексеев" userId="ba66283bcb01e904" providerId="LiveId" clId="{9FA99FA1-656E-4361-BD8C-5D97150E1C72}" dt="2018-02-26T00:17:55.330" v="10943" actId="167"/>
          <ac:spMkLst>
            <pc:docMk/>
            <pc:sldMk cId="3129527383" sldId="276"/>
            <ac:spMk id="18" creationId="{14781189-A34F-4A1D-85DC-E5086EDE25B7}"/>
          </ac:spMkLst>
        </pc:spChg>
        <pc:spChg chg="add mod">
          <ac:chgData name="Никола Алексеев" userId="ba66283bcb01e904" providerId="LiveId" clId="{9FA99FA1-656E-4361-BD8C-5D97150E1C72}" dt="2018-02-26T00:19:53.082" v="10996" actId="122"/>
          <ac:spMkLst>
            <pc:docMk/>
            <pc:sldMk cId="3129527383" sldId="276"/>
            <ac:spMk id="19" creationId="{C75E12F4-D45B-4D71-9799-AE3CD6A41800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0" creationId="{FED8C118-C2A3-432E-BAFB-ECC3F7C22CFC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1" creationId="{5319D98E-3033-4A20-9DD6-297FF6B0C53D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2" creationId="{E2179AB7-B394-4C5B-B9CB-AF66AB202BD2}"/>
          </ac:spMkLst>
        </pc:spChg>
        <pc:spChg chg="add">
          <ac:chgData name="Никола Алексеев" userId="ba66283bcb01e904" providerId="LiveId" clId="{9FA99FA1-656E-4361-BD8C-5D97150E1C72}" dt="2018-03-09T21:25:04.456" v="19435"/>
          <ac:spMkLst>
            <pc:docMk/>
            <pc:sldMk cId="3129527383" sldId="276"/>
            <ac:spMk id="23" creationId="{DD0036D5-DEE5-491C-8546-71D3EF5089B2}"/>
          </ac:spMkLst>
        </pc:spChg>
        <pc:spChg chg="add">
          <ac:chgData name="Никола Алексеев" userId="ba66283bcb01e904" providerId="LiveId" clId="{9FA99FA1-656E-4361-BD8C-5D97150E1C72}" dt="2018-03-09T21:25:04.456" v="19435"/>
          <ac:spMkLst>
            <pc:docMk/>
            <pc:sldMk cId="3129527383" sldId="276"/>
            <ac:spMk id="24" creationId="{C927A0AA-E7B1-48CB-AB6A-7BE186A4811F}"/>
          </ac:spMkLst>
        </pc:spChg>
      </pc:sldChg>
      <pc:sldChg chg="addSp delSp modSp add setBg">
        <pc:chgData name="Никола Алексеев" userId="ba66283bcb01e904" providerId="LiveId" clId="{9FA99FA1-656E-4361-BD8C-5D97150E1C72}" dt="2018-03-09T21:14:59.866" v="19373" actId="14100"/>
        <pc:sldMkLst>
          <pc:docMk/>
          <pc:sldMk cId="509861822" sldId="277"/>
        </pc:sldMkLst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2" creationId="{F54B1204-5809-4B62-A038-90E9F1ABAEE6}"/>
          </ac:spMkLst>
        </pc:spChg>
        <pc:spChg chg="del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4" creationId="{796C3D3A-5450-4384-BA8C-C0F143C4EF5E}"/>
          </ac:spMkLst>
        </pc:spChg>
        <pc:spChg chg="add mod">
          <ac:chgData name="Никола Алексеев" userId="ba66283bcb01e904" providerId="LiveId" clId="{9FA99FA1-656E-4361-BD8C-5D97150E1C72}" dt="2018-03-09T21:14:14.245" v="19362" actId="14100"/>
          <ac:spMkLst>
            <pc:docMk/>
            <pc:sldMk cId="509861822" sldId="277"/>
            <ac:spMk id="5" creationId="{5164E546-BF51-4A15-8ADC-259D68CDA81F}"/>
          </ac:spMkLst>
        </pc:spChg>
        <pc:spChg chg="del mod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6" creationId="{F83BAA0E-E212-4B09-A4D3-E2EF44929EAD}"/>
          </ac:spMkLst>
        </pc:spChg>
        <pc:spChg chg="add mod">
          <ac:chgData name="Никола Алексеев" userId="ba66283bcb01e904" providerId="LiveId" clId="{9FA99FA1-656E-4361-BD8C-5D97150E1C72}" dt="2018-03-09T21:14:59.866" v="19373" actId="14100"/>
          <ac:spMkLst>
            <pc:docMk/>
            <pc:sldMk cId="509861822" sldId="277"/>
            <ac:spMk id="7" creationId="{3F9535E8-0E8A-4D80-88FA-44537EA0A540}"/>
          </ac:spMkLst>
        </pc:spChg>
        <pc:spChg chg="add mod">
          <ac:chgData name="Никола Алексеев" userId="ba66283bcb01e904" providerId="LiveId" clId="{9FA99FA1-656E-4361-BD8C-5D97150E1C72}" dt="2018-03-09T21:14:57.503" v="19372" actId="14100"/>
          <ac:spMkLst>
            <pc:docMk/>
            <pc:sldMk cId="509861822" sldId="277"/>
            <ac:spMk id="8" creationId="{57EE4615-A283-4A3E-AA24-8172B0203E5D}"/>
          </ac:spMkLst>
        </pc:spChg>
        <pc:spChg chg="add mod">
          <ac:chgData name="Никола Алексеев" userId="ba66283bcb01e904" providerId="LiveId" clId="{9FA99FA1-656E-4361-BD8C-5D97150E1C72}" dt="2018-03-09T21:14:07.078" v="19360" actId="14100"/>
          <ac:spMkLst>
            <pc:docMk/>
            <pc:sldMk cId="509861822" sldId="277"/>
            <ac:spMk id="9" creationId="{147F8242-1D58-4FFF-A3C7-013DD7E6D83F}"/>
          </ac:spMkLst>
        </pc:spChg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0" creationId="{62E53327-4B95-4234-9185-4F15C8DD6C59}"/>
          </ac:spMkLst>
        </pc:spChg>
        <pc:spChg chg="add mod or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1" creationId="{FC51EA04-BA7A-410B-A8F1-46412C236B40}"/>
          </ac:spMkLst>
        </pc:spChg>
        <pc:spChg chg="add del mod">
          <ac:chgData name="Никола Алексеев" userId="ba66283bcb01e904" providerId="LiveId" clId="{9FA99FA1-656E-4361-BD8C-5D97150E1C72}" dt="2018-02-26T21:58:52.285" v="13395" actId="47"/>
          <ac:spMkLst>
            <pc:docMk/>
            <pc:sldMk cId="509861822" sldId="277"/>
            <ac:spMk id="12" creationId="{164F12CB-5DD8-47FF-8E5B-F4EA3358F2C3}"/>
          </ac:spMkLst>
        </pc:spChg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3" creationId="{12751747-44F3-4D0D-A65D-BAFCDC734ABB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4" creationId="{6B1BDF46-6EAE-4E33-A44D-EFB21088F00C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5" creationId="{74A5C6E8-225C-4FF0-AE7B-0BD6482E3463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6" creationId="{DBD5AFB3-CB56-4A70-9DA4-6CB74BCED907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7" creationId="{3BDCE15C-9A34-4088-9790-248AB32A0F34}"/>
          </ac:spMkLst>
        </pc:spChg>
        <pc:spChg chg="add mod">
          <ac:chgData name="Никола Алексеев" userId="ba66283bcb01e904" providerId="LiveId" clId="{9FA99FA1-656E-4361-BD8C-5D97150E1C72}" dt="2018-02-26T22:02:21.933" v="13708" actId="571"/>
          <ac:spMkLst>
            <pc:docMk/>
            <pc:sldMk cId="509861822" sldId="277"/>
            <ac:spMk id="18" creationId="{D217E91C-B7B5-42FE-A312-A792662D7E49}"/>
          </ac:spMkLst>
        </pc:spChg>
      </pc:sldChg>
      <pc:sldChg chg="addSp delSp modSp add setBg">
        <pc:chgData name="Никола Алексеев" userId="ba66283bcb01e904" providerId="LiveId" clId="{9FA99FA1-656E-4361-BD8C-5D97150E1C72}" dt="2018-03-09T21:13:22.256" v="19348"/>
        <pc:sldMkLst>
          <pc:docMk/>
          <pc:sldMk cId="1607858975" sldId="279"/>
        </pc:sldMkLst>
        <pc:spChg chg="add mod">
          <ac:chgData name="Никола Алексеев" userId="ba66283bcb01e904" providerId="LiveId" clId="{9FA99FA1-656E-4361-BD8C-5D97150E1C72}" dt="2018-02-26T21:37:49.152" v="12865" actId="14861"/>
          <ac:spMkLst>
            <pc:docMk/>
            <pc:sldMk cId="1607858975" sldId="279"/>
            <ac:spMk id="11" creationId="{7248F393-2C44-4D5C-9411-886087D2BA03}"/>
          </ac:spMkLst>
        </pc:spChg>
        <pc:spChg chg="mod">
          <ac:chgData name="Никола Алексеев" userId="ba66283bcb01e904" providerId="LiveId" clId="{9FA99FA1-656E-4361-BD8C-5D97150E1C72}" dt="2018-03-09T21:13:19.084" v="19347"/>
          <ac:spMkLst>
            <pc:docMk/>
            <pc:sldMk cId="1607858975" sldId="279"/>
            <ac:spMk id="12" creationId="{220FD866-684C-4239-8398-107F5328858B}"/>
          </ac:spMkLst>
        </pc:spChg>
        <pc:spChg chg="mod">
          <ac:chgData name="Никола Алексеев" userId="ba66283bcb01e904" providerId="LiveId" clId="{9FA99FA1-656E-4361-BD8C-5D97150E1C72}" dt="2018-03-09T21:13:22.256" v="19348"/>
          <ac:spMkLst>
            <pc:docMk/>
            <pc:sldMk cId="1607858975" sldId="279"/>
            <ac:spMk id="13" creationId="{CCFC37A0-CAD4-450A-A2DB-5BB776B5FC7F}"/>
          </ac:spMkLst>
        </pc:spChg>
        <pc:spChg chg="add del mod">
          <ac:chgData name="Никола Алексеев" userId="ba66283bcb01e904" providerId="LiveId" clId="{9FA99FA1-656E-4361-BD8C-5D97150E1C72}" dt="2018-02-26T21:21:08.639" v="12557" actId="1076"/>
          <ac:spMkLst>
            <pc:docMk/>
            <pc:sldMk cId="1607858975" sldId="279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21:57:50.118" v="13383" actId="1035"/>
          <ac:spMkLst>
            <pc:docMk/>
            <pc:sldMk cId="1607858975" sldId="279"/>
            <ac:spMk id="17" creationId="{1D23FB85-6CB3-4FBC-A851-40666A56E02A}"/>
          </ac:spMkLst>
        </pc:spChg>
        <pc:graphicFrameChg chg="add del">
          <ac:chgData name="Никола Алексеев" userId="ba66283bcb01e904" providerId="LiveId" clId="{9FA99FA1-656E-4361-BD8C-5D97150E1C72}" dt="2018-02-26T21:13:08.887" v="12404" actId="478"/>
          <ac:graphicFrameMkLst>
            <pc:docMk/>
            <pc:sldMk cId="1607858975" sldId="279"/>
            <ac:graphicFrameMk id="4" creationId="{FDDDAE83-2E6D-4404-B077-07666EE46DD9}"/>
          </ac:graphicFrameMkLst>
        </pc:graphicFrameChg>
        <pc:picChg chg="add mod">
          <ac:chgData name="Никола Алексеев" userId="ba66283bcb01e904" providerId="LiveId" clId="{9FA99FA1-656E-4361-BD8C-5D97150E1C72}" dt="2018-02-26T21:16:47.691" v="12425" actId="1076"/>
          <ac:picMkLst>
            <pc:docMk/>
            <pc:sldMk cId="1607858975" sldId="279"/>
            <ac:picMk id="3" creationId="{4C3EEBBE-43D4-4575-AEE0-ECFC58111AB6}"/>
          </ac:picMkLst>
        </pc:picChg>
        <pc:picChg chg="add mod ord">
          <ac:chgData name="Никола Алексеев" userId="ba66283bcb01e904" providerId="LiveId" clId="{9FA99FA1-656E-4361-BD8C-5D97150E1C72}" dt="2018-02-26T23:08:29.285" v="18145" actId="14861"/>
          <ac:picMkLst>
            <pc:docMk/>
            <pc:sldMk cId="1607858975" sldId="279"/>
            <ac:picMk id="5" creationId="{C591012F-3409-4167-A975-72649CEE17AC}"/>
          </ac:picMkLst>
        </pc:picChg>
      </pc:sldChg>
      <pc:sldChg chg="addSp delSp modSp add setBg">
        <pc:chgData name="Никола Алексеев" userId="ba66283bcb01e904" providerId="LiveId" clId="{9FA99FA1-656E-4361-BD8C-5D97150E1C72}" dt="2018-03-09T21:21:02.999" v="19424" actId="13822"/>
        <pc:sldMkLst>
          <pc:docMk/>
          <pc:sldMk cId="2661644069" sldId="280"/>
        </pc:sldMkLst>
        <pc:spChg chg="mod">
          <ac:chgData name="Никола Алексеев" userId="ba66283bcb01e904" providerId="LiveId" clId="{9FA99FA1-656E-4361-BD8C-5D97150E1C72}" dt="2018-03-09T21:12:33.311" v="19336" actId="13822"/>
          <ac:spMkLst>
            <pc:docMk/>
            <pc:sldMk cId="2661644069" sldId="280"/>
            <ac:spMk id="5" creationId="{162256F2-682E-4B8E-8DD7-5CDEB8ECDC94}"/>
          </ac:spMkLst>
        </pc:spChg>
        <pc:spChg chg="mod">
          <ac:chgData name="Никола Алексеев" userId="ba66283bcb01e904" providerId="LiveId" clId="{9FA99FA1-656E-4361-BD8C-5D97150E1C72}" dt="2018-03-09T21:12:29.985" v="19335" actId="13822"/>
          <ac:spMkLst>
            <pc:docMk/>
            <pc:sldMk cId="2661644069" sldId="280"/>
            <ac:spMk id="7" creationId="{FAD92D75-648A-4C9F-B616-4E571F08D00E}"/>
          </ac:spMkLst>
        </pc:spChg>
        <pc:spChg chg="del">
          <ac:chgData name="Никола Алексеев" userId="ba66283bcb01e904" providerId="LiveId" clId="{9FA99FA1-656E-4361-BD8C-5D97150E1C72}" dt="2018-02-26T21:39:02.195" v="12875" actId="478"/>
          <ac:spMkLst>
            <pc:docMk/>
            <pc:sldMk cId="2661644069" sldId="280"/>
            <ac:spMk id="10" creationId="{485057C0-2624-4C8A-9B56-ABEAA5CE10CD}"/>
          </ac:spMkLst>
        </pc:spChg>
        <pc:spChg chg="add mod">
          <ac:chgData name="Никола Алексеев" userId="ba66283bcb01e904" providerId="LiveId" clId="{9FA99FA1-656E-4361-BD8C-5D97150E1C72}" dt="2018-02-26T21:44:51.478" v="13185" actId="1076"/>
          <ac:spMkLst>
            <pc:docMk/>
            <pc:sldMk cId="2661644069" sldId="280"/>
            <ac:spMk id="11" creationId="{F5ECFA85-CCA7-4073-850D-A351C19290EC}"/>
          </ac:spMkLst>
        </pc:spChg>
        <pc:spChg chg="add del mod">
          <ac:chgData name="Никола Алексеев" userId="ba66283bcb01e904" providerId="LiveId" clId="{9FA99FA1-656E-4361-BD8C-5D97150E1C72}" dt="2018-02-26T21:42:14.787" v="13155" actId="478"/>
          <ac:spMkLst>
            <pc:docMk/>
            <pc:sldMk cId="2661644069" sldId="280"/>
            <ac:spMk id="12" creationId="{1E7168D6-4BB2-4CEF-B638-7220B481BD08}"/>
          </ac:spMkLst>
        </pc:spChg>
        <pc:spChg chg="add mod">
          <ac:chgData name="Никола Алексеев" userId="ba66283bcb01e904" providerId="LiveId" clId="{9FA99FA1-656E-4361-BD8C-5D97150E1C72}" dt="2018-02-26T21:44:41.466" v="13183" actId="1076"/>
          <ac:spMkLst>
            <pc:docMk/>
            <pc:sldMk cId="2661644069" sldId="280"/>
            <ac:spMk id="15" creationId="{E414F0C6-4F3A-4D97-8C0D-9A7F80C66706}"/>
          </ac:spMkLst>
        </pc:spChg>
        <pc:picChg chg="del">
          <ac:chgData name="Никола Алексеев" userId="ba66283bcb01e904" providerId="LiveId" clId="{9FA99FA1-656E-4361-BD8C-5D97150E1C72}" dt="2018-02-26T21:39:00.324" v="12874" actId="478"/>
          <ac:picMkLst>
            <pc:docMk/>
            <pc:sldMk cId="2661644069" sldId="280"/>
            <ac:picMk id="2" creationId="{792292A9-7531-4125-B2E0-DE3E9253F497}"/>
          </ac:picMkLst>
        </pc:picChg>
        <pc:picChg chg="add del mod">
          <ac:chgData name="Никола Алексеев" userId="ba66283bcb01e904" providerId="LiveId" clId="{9FA99FA1-656E-4361-BD8C-5D97150E1C72}" dt="2018-02-26T21:43:51.960" v="13159" actId="478"/>
          <ac:picMkLst>
            <pc:docMk/>
            <pc:sldMk cId="2661644069" sldId="280"/>
            <ac:picMk id="3" creationId="{C17EB66B-F7C6-4438-8278-9F961E88D48C}"/>
          </ac:picMkLst>
        </pc:picChg>
        <pc:picChg chg="add mod">
          <ac:chgData name="Никола Алексеев" userId="ba66283bcb01e904" providerId="LiveId" clId="{9FA99FA1-656E-4361-BD8C-5D97150E1C72}" dt="2018-02-26T21:44:04.800" v="13164" actId="1076"/>
          <ac:picMkLst>
            <pc:docMk/>
            <pc:sldMk cId="2661644069" sldId="280"/>
            <ac:picMk id="4" creationId="{1782A656-0E59-48D0-9DA4-C2F5D0F5A1B5}"/>
          </ac:picMkLst>
        </pc:picChg>
        <pc:picChg chg="add mod">
          <ac:chgData name="Никола Алексеев" userId="ba66283bcb01e904" providerId="LiveId" clId="{9FA99FA1-656E-4361-BD8C-5D97150E1C72}" dt="2018-02-26T21:44:04.800" v="13164" actId="1076"/>
          <ac:picMkLst>
            <pc:docMk/>
            <pc:sldMk cId="2661644069" sldId="280"/>
            <ac:picMk id="6" creationId="{8197010F-1DF2-49F9-A194-4A66B95C672F}"/>
          </ac:picMkLst>
        </pc:picChg>
        <pc:cxnChg chg="add mod">
          <ac:chgData name="Никола Алексеев" userId="ba66283bcb01e904" providerId="LiveId" clId="{9FA99FA1-656E-4361-BD8C-5D97150E1C72}" dt="2018-03-09T21:21:02.999" v="19424" actId="13822"/>
          <ac:cxnSpMkLst>
            <pc:docMk/>
            <pc:sldMk cId="2661644069" sldId="280"/>
            <ac:cxnSpMk id="14" creationId="{4912A01E-5A7E-49C9-97A5-597700939E98}"/>
          </ac:cxnSpMkLst>
        </pc:cxnChg>
      </pc:sldChg>
      <pc:sldChg chg="addSp delSp modSp add setBg">
        <pc:chgData name="Никола Алексеев" userId="ba66283bcb01e904" providerId="LiveId" clId="{9FA99FA1-656E-4361-BD8C-5D97150E1C72}" dt="2018-03-09T21:15:31.594" v="19390"/>
        <pc:sldMkLst>
          <pc:docMk/>
          <pc:sldMk cId="565197805" sldId="281"/>
        </pc:sldMkLst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4" creationId="{796C3D3A-5450-4384-BA8C-C0F143C4EF5E}"/>
          </ac:spMkLst>
        </pc:spChg>
        <pc:spChg chg="add mod">
          <ac:chgData name="Никола Алексеев" userId="ba66283bcb01e904" providerId="LiveId" clId="{9FA99FA1-656E-4361-BD8C-5D97150E1C72}" dt="2018-03-09T21:15:31.594" v="19390"/>
          <ac:spMkLst>
            <pc:docMk/>
            <pc:sldMk cId="565197805" sldId="281"/>
            <ac:spMk id="5" creationId="{21B1613A-89FB-4355-98A0-6321AABA61E9}"/>
          </ac:spMkLst>
        </pc:spChg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6" creationId="{F83BAA0E-E212-4B09-A4D3-E2EF44929EAD}"/>
          </ac:spMkLst>
        </pc:spChg>
        <pc:spChg chg="add del">
          <ac:chgData name="Никола Алексеев" userId="ba66283bcb01e904" providerId="LiveId" clId="{9FA99FA1-656E-4361-BD8C-5D97150E1C72}" dt="2018-03-09T21:15:20.414" v="19386" actId="478"/>
          <ac:spMkLst>
            <pc:docMk/>
            <pc:sldMk cId="565197805" sldId="281"/>
            <ac:spMk id="7" creationId="{45BAE6B6-C197-4854-B799-7F8DCF4CFFD8}"/>
          </ac:spMkLst>
        </pc:spChg>
        <pc:spChg chg="add del">
          <ac:chgData name="Никола Алексеев" userId="ba66283bcb01e904" providerId="LiveId" clId="{9FA99FA1-656E-4361-BD8C-5D97150E1C72}" dt="2018-03-09T21:15:20.414" v="19386" actId="478"/>
          <ac:spMkLst>
            <pc:docMk/>
            <pc:sldMk cId="565197805" sldId="281"/>
            <ac:spMk id="8" creationId="{A304C23D-D687-49C9-92ED-7997A5DD571B}"/>
          </ac:spMkLst>
        </pc:spChg>
        <pc:spChg chg="add mod">
          <ac:chgData name="Никола Алексеев" userId="ba66283bcb01e904" providerId="LiveId" clId="{9FA99FA1-656E-4361-BD8C-5D97150E1C72}" dt="2018-03-09T21:15:28.442" v="19388" actId="14100"/>
          <ac:spMkLst>
            <pc:docMk/>
            <pc:sldMk cId="565197805" sldId="281"/>
            <ac:spMk id="9" creationId="{9CE32E4F-6E8C-4A69-8A71-C248F779CBBF}"/>
          </ac:spMkLst>
        </pc:spChg>
        <pc:spChg chg="add mod">
          <ac:chgData name="Никола Алексеев" userId="ba66283bcb01e904" providerId="LiveId" clId="{9FA99FA1-656E-4361-BD8C-5D97150E1C72}" dt="2018-02-26T23:11:07.128" v="18148" actId="1035"/>
          <ac:spMkLst>
            <pc:docMk/>
            <pc:sldMk cId="565197805" sldId="281"/>
            <ac:spMk id="10" creationId="{B7061D6C-DFA3-4404-AE88-F8BF4A88C903}"/>
          </ac:spMkLst>
        </pc:spChg>
        <pc:spChg chg="add">
          <ac:chgData name="Никола Алексеев" userId="ba66283bcb01e904" providerId="LiveId" clId="{9FA99FA1-656E-4361-BD8C-5D97150E1C72}" dt="2018-03-09T21:15:21.212" v="19387"/>
          <ac:spMkLst>
            <pc:docMk/>
            <pc:sldMk cId="565197805" sldId="281"/>
            <ac:spMk id="11" creationId="{C1328FCF-FE67-43AE-A95E-911D4616E918}"/>
          </ac:spMkLst>
        </pc:spChg>
        <pc:spChg chg="add">
          <ac:chgData name="Никола Алексеев" userId="ba66283bcb01e904" providerId="LiveId" clId="{9FA99FA1-656E-4361-BD8C-5D97150E1C72}" dt="2018-03-09T21:15:21.212" v="19387"/>
          <ac:spMkLst>
            <pc:docMk/>
            <pc:sldMk cId="565197805" sldId="281"/>
            <ac:spMk id="12" creationId="{135E2BE0-D14D-41A6-8B2C-9884D4EFD019}"/>
          </ac:spMkLst>
        </pc:spChg>
      </pc:sldChg>
      <pc:sldChg chg="addSp delSp modSp add setBg">
        <pc:chgData name="Никола Алексеев" userId="ba66283bcb01e904" providerId="LiveId" clId="{9FA99FA1-656E-4361-BD8C-5D97150E1C72}" dt="2018-03-09T21:15:04.506" v="19375"/>
        <pc:sldMkLst>
          <pc:docMk/>
          <pc:sldMk cId="2258071711" sldId="282"/>
        </pc:sldMkLst>
        <pc:spChg chg="del">
          <ac:chgData name="Никола Алексеев" userId="ba66283bcb01e904" providerId="LiveId" clId="{9FA99FA1-656E-4361-BD8C-5D97150E1C72}" dt="2018-02-26T22:04:30.411" v="13821" actId="478"/>
          <ac:spMkLst>
            <pc:docMk/>
            <pc:sldMk cId="2258071711" sldId="282"/>
            <ac:spMk id="2" creationId="{F54B1204-5809-4B62-A038-90E9F1ABAEE6}"/>
          </ac:spMkLst>
        </pc:spChg>
        <pc:spChg chg="del">
          <ac:chgData name="Никола Алексеев" userId="ba66283bcb01e904" providerId="LiveId" clId="{9FA99FA1-656E-4361-BD8C-5D97150E1C72}" dt="2018-03-09T21:14:20.578" v="19363" actId="478"/>
          <ac:spMkLst>
            <pc:docMk/>
            <pc:sldMk cId="2258071711" sldId="282"/>
            <ac:spMk id="5" creationId="{5164E546-BF51-4A15-8ADC-259D68CDA81F}"/>
          </ac:spMkLst>
        </pc:spChg>
        <pc:spChg chg="del mod">
          <ac:chgData name="Никола Алексеев" userId="ba66283bcb01e904" providerId="LiveId" clId="{9FA99FA1-656E-4361-BD8C-5D97150E1C72}" dt="2018-03-09T21:15:03.797" v="19374" actId="478"/>
          <ac:spMkLst>
            <pc:docMk/>
            <pc:sldMk cId="2258071711" sldId="282"/>
            <ac:spMk id="7" creationId="{3F9535E8-0E8A-4D80-88FA-44537EA0A540}"/>
          </ac:spMkLst>
        </pc:spChg>
        <pc:spChg chg="del">
          <ac:chgData name="Никола Алексеев" userId="ba66283bcb01e904" providerId="LiveId" clId="{9FA99FA1-656E-4361-BD8C-5D97150E1C72}" dt="2018-03-09T21:15:03.797" v="19374" actId="478"/>
          <ac:spMkLst>
            <pc:docMk/>
            <pc:sldMk cId="2258071711" sldId="282"/>
            <ac:spMk id="8" creationId="{57EE4615-A283-4A3E-AA24-8172B0203E5D}"/>
          </ac:spMkLst>
        </pc:spChg>
        <pc:spChg chg="del">
          <ac:chgData name="Никола Алексеев" userId="ba66283bcb01e904" providerId="LiveId" clId="{9FA99FA1-656E-4361-BD8C-5D97150E1C72}" dt="2018-03-09T21:14:20.578" v="19363" actId="478"/>
          <ac:spMkLst>
            <pc:docMk/>
            <pc:sldMk cId="2258071711" sldId="282"/>
            <ac:spMk id="9" creationId="{147F8242-1D58-4FFF-A3C7-013DD7E6D83F}"/>
          </ac:spMkLst>
        </pc:spChg>
        <pc:spChg chg="mod">
          <ac:chgData name="Никола Алексеев" userId="ba66283bcb01e904" providerId="LiveId" clId="{9FA99FA1-656E-4361-BD8C-5D97150E1C72}" dt="2018-02-26T22:07:30.326" v="14118" actId="1076"/>
          <ac:spMkLst>
            <pc:docMk/>
            <pc:sldMk cId="2258071711" sldId="282"/>
            <ac:spMk id="10" creationId="{62E53327-4B95-4234-9185-4F15C8DD6C59}"/>
          </ac:spMkLst>
        </pc:spChg>
        <pc:spChg chg="add del mod">
          <ac:chgData name="Никола Алексеев" userId="ba66283bcb01e904" providerId="LiveId" clId="{9FA99FA1-656E-4361-BD8C-5D97150E1C72}" dt="2018-02-26T22:07:23.081" v="14117" actId="1076"/>
          <ac:spMkLst>
            <pc:docMk/>
            <pc:sldMk cId="2258071711" sldId="282"/>
            <ac:spMk id="11" creationId="{FC51EA04-BA7A-410B-A8F1-46412C236B40}"/>
          </ac:spMkLst>
        </pc:spChg>
        <pc:spChg chg="mod">
          <ac:chgData name="Никола Алексеев" userId="ba66283bcb01e904" providerId="LiveId" clId="{9FA99FA1-656E-4361-BD8C-5D97150E1C72}" dt="2018-02-26T22:07:23.081" v="14117" actId="1076"/>
          <ac:spMkLst>
            <pc:docMk/>
            <pc:sldMk cId="2258071711" sldId="282"/>
            <ac:spMk id="13" creationId="{12751747-44F3-4D0D-A65D-BAFCDC734ABB}"/>
          </ac:spMkLst>
        </pc:spChg>
        <pc:spChg chg="add">
          <ac:chgData name="Никола Алексеев" userId="ba66283bcb01e904" providerId="LiveId" clId="{9FA99FA1-656E-4361-BD8C-5D97150E1C72}" dt="2018-03-09T21:14:21.351" v="19364"/>
          <ac:spMkLst>
            <pc:docMk/>
            <pc:sldMk cId="2258071711" sldId="282"/>
            <ac:spMk id="14" creationId="{582DCD16-AD51-4D01-8225-23FDB2A0B8D9}"/>
          </ac:spMkLst>
        </pc:spChg>
        <pc:spChg chg="del">
          <ac:chgData name="Никола Алексеев" userId="ba66283bcb01e904" providerId="LiveId" clId="{9FA99FA1-656E-4361-BD8C-5D97150E1C72}" dt="2018-02-26T22:07:34.154" v="14119" actId="478"/>
          <ac:spMkLst>
            <pc:docMk/>
            <pc:sldMk cId="2258071711" sldId="282"/>
            <ac:spMk id="14" creationId="{6B1BDF46-6EAE-4E33-A44D-EFB21088F00C}"/>
          </ac:spMkLst>
        </pc:spChg>
        <pc:spChg chg="mod">
          <ac:chgData name="Никола Алексеев" userId="ba66283bcb01e904" providerId="LiveId" clId="{9FA99FA1-656E-4361-BD8C-5D97150E1C72}" dt="2018-02-26T22:33:35.216" v="16466" actId="1076"/>
          <ac:spMkLst>
            <pc:docMk/>
            <pc:sldMk cId="2258071711" sldId="282"/>
            <ac:spMk id="15" creationId="{74A5C6E8-225C-4FF0-AE7B-0BD6482E3463}"/>
          </ac:spMkLst>
        </pc:spChg>
        <pc:spChg chg="mod">
          <ac:chgData name="Никола Алексеев" userId="ba66283bcb01e904" providerId="LiveId" clId="{9FA99FA1-656E-4361-BD8C-5D97150E1C72}" dt="2018-02-26T22:33:37.106" v="16468" actId="1076"/>
          <ac:spMkLst>
            <pc:docMk/>
            <pc:sldMk cId="2258071711" sldId="282"/>
            <ac:spMk id="16" creationId="{DBD5AFB3-CB56-4A70-9DA4-6CB74BCED907}"/>
          </ac:spMkLst>
        </pc:spChg>
        <pc:spChg chg="mod">
          <ac:chgData name="Никола Алексеев" userId="ba66283bcb01e904" providerId="LiveId" clId="{9FA99FA1-656E-4361-BD8C-5D97150E1C72}" dt="2018-02-26T22:08:08.915" v="14219" actId="20577"/>
          <ac:spMkLst>
            <pc:docMk/>
            <pc:sldMk cId="2258071711" sldId="282"/>
            <ac:spMk id="17" creationId="{3BDCE15C-9A34-4088-9790-248AB32A0F34}"/>
          </ac:spMkLst>
        </pc:spChg>
        <pc:spChg chg="add mod">
          <ac:chgData name="Никола Алексеев" userId="ba66283bcb01e904" providerId="LiveId" clId="{9FA99FA1-656E-4361-BD8C-5D97150E1C72}" dt="2018-02-26T22:33:37.554" v="16469" actId="1076"/>
          <ac:spMkLst>
            <pc:docMk/>
            <pc:sldMk cId="2258071711" sldId="282"/>
            <ac:spMk id="18" creationId="{5B29D917-214B-4855-905E-6B6D2122019E}"/>
          </ac:spMkLst>
        </pc:spChg>
        <pc:spChg chg="add">
          <ac:chgData name="Никола Алексеев" userId="ba66283bcb01e904" providerId="LiveId" clId="{9FA99FA1-656E-4361-BD8C-5D97150E1C72}" dt="2018-03-09T21:14:21.351" v="19364"/>
          <ac:spMkLst>
            <pc:docMk/>
            <pc:sldMk cId="2258071711" sldId="282"/>
            <ac:spMk id="19" creationId="{3BA630CF-38A0-47D5-8A97-051A1BC8F0C0}"/>
          </ac:spMkLst>
        </pc:spChg>
        <pc:spChg chg="add">
          <ac:chgData name="Никола Алексеев" userId="ba66283bcb01e904" providerId="LiveId" clId="{9FA99FA1-656E-4361-BD8C-5D97150E1C72}" dt="2018-03-09T21:15:04.506" v="19375"/>
          <ac:spMkLst>
            <pc:docMk/>
            <pc:sldMk cId="2258071711" sldId="282"/>
            <ac:spMk id="20" creationId="{180410E0-711D-45A7-B8EC-F9402F113FA3}"/>
          </ac:spMkLst>
        </pc:spChg>
        <pc:spChg chg="add">
          <ac:chgData name="Никола Алексеев" userId="ba66283bcb01e904" providerId="LiveId" clId="{9FA99FA1-656E-4361-BD8C-5D97150E1C72}" dt="2018-03-09T21:15:04.506" v="19375"/>
          <ac:spMkLst>
            <pc:docMk/>
            <pc:sldMk cId="2258071711" sldId="282"/>
            <ac:spMk id="21" creationId="{3C45067B-8893-4ECE-87BF-A5A9830C2CDD}"/>
          </ac:spMkLst>
        </pc:spChg>
      </pc:sldChg>
      <pc:sldChg chg="addSp delSp modSp add setBg">
        <pc:chgData name="Никола Алексеев" userId="ba66283bcb01e904" providerId="LiveId" clId="{9FA99FA1-656E-4361-BD8C-5D97150E1C72}" dt="2018-03-09T21:15:07.241" v="19377"/>
        <pc:sldMkLst>
          <pc:docMk/>
          <pc:sldMk cId="605660627" sldId="283"/>
        </pc:sldMkLst>
        <pc:spChg chg="mod">
          <ac:chgData name="Никола Алексеев" userId="ba66283bcb01e904" providerId="LiveId" clId="{9FA99FA1-656E-4361-BD8C-5D97150E1C72}" dt="2018-03-09T21:14:26.835" v="19365"/>
          <ac:spMkLst>
            <pc:docMk/>
            <pc:sldMk cId="605660627" sldId="283"/>
            <ac:spMk id="5" creationId="{5164E546-BF51-4A15-8ADC-259D68CDA81F}"/>
          </ac:spMkLst>
        </pc:spChg>
        <pc:spChg chg="del mod">
          <ac:chgData name="Никола Алексеев" userId="ba66283bcb01e904" providerId="LiveId" clId="{9FA99FA1-656E-4361-BD8C-5D97150E1C72}" dt="2018-03-09T21:15:06.526" v="19376" actId="478"/>
          <ac:spMkLst>
            <pc:docMk/>
            <pc:sldMk cId="605660627" sldId="283"/>
            <ac:spMk id="7" creationId="{3F9535E8-0E8A-4D80-88FA-44537EA0A540}"/>
          </ac:spMkLst>
        </pc:spChg>
        <pc:spChg chg="del">
          <ac:chgData name="Никола Алексеев" userId="ba66283bcb01e904" providerId="LiveId" clId="{9FA99FA1-656E-4361-BD8C-5D97150E1C72}" dt="2018-03-09T21:15:06.526" v="19376" actId="478"/>
          <ac:spMkLst>
            <pc:docMk/>
            <pc:sldMk cId="605660627" sldId="283"/>
            <ac:spMk id="8" creationId="{57EE4615-A283-4A3E-AA24-8172B0203E5D}"/>
          </ac:spMkLst>
        </pc:spChg>
        <pc:spChg chg="mod">
          <ac:chgData name="Никола Алексеев" userId="ba66283bcb01e904" providerId="LiveId" clId="{9FA99FA1-656E-4361-BD8C-5D97150E1C72}" dt="2018-02-26T22:18:20.263" v="15328" actId="14100"/>
          <ac:spMkLst>
            <pc:docMk/>
            <pc:sldMk cId="605660627" sldId="283"/>
            <ac:spMk id="9" creationId="{147F8242-1D58-4FFF-A3C7-013DD7E6D83F}"/>
          </ac:spMkLst>
        </pc:spChg>
        <pc:spChg chg="mod">
          <ac:chgData name="Никола Алексеев" userId="ba66283bcb01e904" providerId="LiveId" clId="{9FA99FA1-656E-4361-BD8C-5D97150E1C72}" dt="2018-02-26T22:17:13.006" v="15292" actId="403"/>
          <ac:spMkLst>
            <pc:docMk/>
            <pc:sldMk cId="605660627" sldId="283"/>
            <ac:spMk id="10" creationId="{62E53327-4B95-4234-9185-4F15C8DD6C59}"/>
          </ac:spMkLst>
        </pc:spChg>
        <pc:spChg chg="add">
          <ac:chgData name="Никола Алексеев" userId="ba66283bcb01e904" providerId="LiveId" clId="{9FA99FA1-656E-4361-BD8C-5D97150E1C72}" dt="2018-03-09T21:15:07.241" v="19377"/>
          <ac:spMkLst>
            <pc:docMk/>
            <pc:sldMk cId="605660627" sldId="283"/>
            <ac:spMk id="11" creationId="{620DA594-CCAE-4A5F-A3B7-0F82AF434689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1" creationId="{FC51EA04-BA7A-410B-A8F1-46412C236B40}"/>
          </ac:spMkLst>
        </pc:spChg>
        <pc:spChg chg="add">
          <ac:chgData name="Никола Алексеев" userId="ba66283bcb01e904" providerId="LiveId" clId="{9FA99FA1-656E-4361-BD8C-5D97150E1C72}" dt="2018-03-09T21:15:07.241" v="19377"/>
          <ac:spMkLst>
            <pc:docMk/>
            <pc:sldMk cId="605660627" sldId="283"/>
            <ac:spMk id="12" creationId="{F64162C6-A30C-4FE0-828D-AF2C72D88FA1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3" creationId="{12751747-44F3-4D0D-A65D-BAFCDC734ABB}"/>
          </ac:spMkLst>
        </pc:spChg>
        <pc:spChg chg="add mod">
          <ac:chgData name="Никола Алексеев" userId="ba66283bcb01e904" providerId="LiveId" clId="{9FA99FA1-656E-4361-BD8C-5D97150E1C72}" dt="2018-02-26T22:22:09.003" v="15343" actId="20577"/>
          <ac:spMkLst>
            <pc:docMk/>
            <pc:sldMk cId="605660627" sldId="283"/>
            <ac:spMk id="14" creationId="{BD0324BF-83D0-411A-9044-630AEE15FE7F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5" creationId="{74A5C6E8-225C-4FF0-AE7B-0BD6482E3463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6" creationId="{DBD5AFB3-CB56-4A70-9DA4-6CB74BCED907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7" creationId="{3BDCE15C-9A34-4088-9790-248AB32A0F34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8" creationId="{5B29D917-214B-4855-905E-6B6D2122019E}"/>
          </ac:spMkLst>
        </pc:spChg>
      </pc:sldChg>
      <pc:sldChg chg="addSp delSp modSp add setBg">
        <pc:chgData name="Никола Алексеев" userId="ba66283bcb01e904" providerId="LiveId" clId="{9FA99FA1-656E-4361-BD8C-5D97150E1C72}" dt="2018-03-09T21:15:43.395" v="19392"/>
        <pc:sldMkLst>
          <pc:docMk/>
          <pc:sldMk cId="3789466160" sldId="284"/>
        </pc:sldMkLst>
        <pc:spChg chg="mod">
          <ac:chgData name="Никола Алексеев" userId="ba66283bcb01e904" providerId="LiveId" clId="{9FA99FA1-656E-4361-BD8C-5D97150E1C72}" dt="2018-03-09T21:15:43.395" v="19392"/>
          <ac:spMkLst>
            <pc:docMk/>
            <pc:sldMk cId="3789466160" sldId="284"/>
            <ac:spMk id="5" creationId="{5164E546-BF51-4A15-8ADC-259D68CDA81F}"/>
          </ac:spMkLst>
        </pc:spChg>
        <pc:spChg chg="del mod">
          <ac:chgData name="Никола Алексеев" userId="ba66283bcb01e904" providerId="LiveId" clId="{9FA99FA1-656E-4361-BD8C-5D97150E1C72}" dt="2018-03-09T21:15:11.364" v="19378" actId="478"/>
          <ac:spMkLst>
            <pc:docMk/>
            <pc:sldMk cId="3789466160" sldId="284"/>
            <ac:spMk id="7" creationId="{3F9535E8-0E8A-4D80-88FA-44537EA0A540}"/>
          </ac:spMkLst>
        </pc:spChg>
        <pc:spChg chg="del mod">
          <ac:chgData name="Никола Алексеев" userId="ba66283bcb01e904" providerId="LiveId" clId="{9FA99FA1-656E-4361-BD8C-5D97150E1C72}" dt="2018-03-09T21:15:11.364" v="19378" actId="478"/>
          <ac:spMkLst>
            <pc:docMk/>
            <pc:sldMk cId="3789466160" sldId="284"/>
            <ac:spMk id="8" creationId="{57EE4615-A283-4A3E-AA24-8172B0203E5D}"/>
          </ac:spMkLst>
        </pc:spChg>
        <pc:spChg chg="mod">
          <ac:chgData name="Никола Алексеев" userId="ba66283bcb01e904" providerId="LiveId" clId="{9FA99FA1-656E-4361-BD8C-5D97150E1C72}" dt="2018-02-26T22:18:53.779" v="15334" actId="20577"/>
          <ac:spMkLst>
            <pc:docMk/>
            <pc:sldMk cId="3789466160" sldId="284"/>
            <ac:spMk id="9" creationId="{147F8242-1D58-4FFF-A3C7-013DD7E6D83F}"/>
          </ac:spMkLst>
        </pc:spChg>
        <pc:spChg chg="mod">
          <ac:chgData name="Никола Алексеев" userId="ba66283bcb01e904" providerId="LiveId" clId="{9FA99FA1-656E-4361-BD8C-5D97150E1C72}" dt="2018-02-27T23:41:08.655" v="18339" actId="1076"/>
          <ac:spMkLst>
            <pc:docMk/>
            <pc:sldMk cId="3789466160" sldId="284"/>
            <ac:spMk id="10" creationId="{62E53327-4B95-4234-9185-4F15C8DD6C59}"/>
          </ac:spMkLst>
        </pc:spChg>
        <pc:spChg chg="add">
          <ac:chgData name="Никола Алексеев" userId="ba66283bcb01e904" providerId="LiveId" clId="{9FA99FA1-656E-4361-BD8C-5D97150E1C72}" dt="2018-03-09T21:15:12.382" v="19379"/>
          <ac:spMkLst>
            <pc:docMk/>
            <pc:sldMk cId="3789466160" sldId="284"/>
            <ac:spMk id="11" creationId="{891C7700-2E3D-43D2-96AA-4F9BE703169A}"/>
          </ac:spMkLst>
        </pc:spChg>
        <pc:spChg chg="add">
          <ac:chgData name="Никола Алексеев" userId="ba66283bcb01e904" providerId="LiveId" clId="{9FA99FA1-656E-4361-BD8C-5D97150E1C72}" dt="2018-03-09T21:15:12.382" v="19379"/>
          <ac:spMkLst>
            <pc:docMk/>
            <pc:sldMk cId="3789466160" sldId="284"/>
            <ac:spMk id="12" creationId="{04E7C3A7-AC59-4274-BB18-34E08EC919B7}"/>
          </ac:spMkLst>
        </pc:spChg>
        <pc:spChg chg="mod">
          <ac:chgData name="Никола Алексеев" userId="ba66283bcb01e904" providerId="LiveId" clId="{9FA99FA1-656E-4361-BD8C-5D97150E1C72}" dt="2018-02-27T23:14:22.336" v="18337" actId="1076"/>
          <ac:spMkLst>
            <pc:docMk/>
            <pc:sldMk cId="3789466160" sldId="284"/>
            <ac:spMk id="14" creationId="{BD0324BF-83D0-411A-9044-630AEE15FE7F}"/>
          </ac:spMkLst>
        </pc:spChg>
      </pc:sldChg>
      <pc:sldChg chg="addSp delSp modSp add setBg">
        <pc:chgData name="Никола Алексеев" userId="ba66283bcb01e904" providerId="LiveId" clId="{9FA99FA1-656E-4361-BD8C-5D97150E1C72}" dt="2018-03-09T21:15:38.298" v="19391"/>
        <pc:sldMkLst>
          <pc:docMk/>
          <pc:sldMk cId="527147134" sldId="285"/>
        </pc:sldMkLst>
        <pc:spChg chg="mod">
          <ac:chgData name="Никола Алексеев" userId="ba66283bcb01e904" providerId="LiveId" clId="{9FA99FA1-656E-4361-BD8C-5D97150E1C72}" dt="2018-03-09T21:15:38.298" v="19391"/>
          <ac:spMkLst>
            <pc:docMk/>
            <pc:sldMk cId="527147134" sldId="285"/>
            <ac:spMk id="5" creationId="{5164E546-BF51-4A15-8ADC-259D68CDA81F}"/>
          </ac:spMkLst>
        </pc:spChg>
        <pc:spChg chg="add del">
          <ac:chgData name="Никола Алексеев" userId="ba66283bcb01e904" providerId="LiveId" clId="{9FA99FA1-656E-4361-BD8C-5D97150E1C72}" dt="2018-03-09T21:15:18.023" v="19384" actId="478"/>
          <ac:spMkLst>
            <pc:docMk/>
            <pc:sldMk cId="527147134" sldId="285"/>
            <ac:spMk id="7" creationId="{3F9535E8-0E8A-4D80-88FA-44537EA0A540}"/>
          </ac:spMkLst>
        </pc:spChg>
        <pc:spChg chg="add del">
          <ac:chgData name="Никола Алексеев" userId="ba66283bcb01e904" providerId="LiveId" clId="{9FA99FA1-656E-4361-BD8C-5D97150E1C72}" dt="2018-03-09T21:15:18.023" v="19384" actId="478"/>
          <ac:spMkLst>
            <pc:docMk/>
            <pc:sldMk cId="527147134" sldId="285"/>
            <ac:spMk id="8" creationId="{57EE4615-A283-4A3E-AA24-8172B0203E5D}"/>
          </ac:spMkLst>
        </pc:spChg>
        <pc:spChg chg="del">
          <ac:chgData name="Никола Алексеев" userId="ba66283bcb01e904" providerId="LiveId" clId="{9FA99FA1-656E-4361-BD8C-5D97150E1C72}" dt="2018-02-26T22:31:24.924" v="16377" actId="478"/>
          <ac:spMkLst>
            <pc:docMk/>
            <pc:sldMk cId="527147134" sldId="285"/>
            <ac:spMk id="10" creationId="{62E53327-4B95-4234-9185-4F15C8DD6C59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1" creationId="{E7C17B0A-0F00-49A9-BFF8-290E00F7C0EC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2" creationId="{F39D440E-B40C-4B1E-8CE5-2C6681CDC362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3" creationId="{C2AF55FC-B224-4B16-969F-E4F2C1B5D69D}"/>
          </ac:spMkLst>
        </pc:spChg>
        <pc:spChg chg="mod">
          <ac:chgData name="Никола Алексеев" userId="ba66283bcb01e904" providerId="LiveId" clId="{9FA99FA1-656E-4361-BD8C-5D97150E1C72}" dt="2018-02-26T22:46:04.182" v="16870" actId="313"/>
          <ac:spMkLst>
            <pc:docMk/>
            <pc:sldMk cId="527147134" sldId="285"/>
            <ac:spMk id="14" creationId="{BD0324BF-83D0-411A-9044-630AEE15FE7F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5" creationId="{A5E262B1-E7D9-4E09-91DB-A1E56BFCAD25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6" creationId="{56E643DD-E4D0-4E31-BB08-E89A747A9FF0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7" creationId="{AF21E8C7-2A4B-4A16-9C82-91EBF92FC333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8" creationId="{0748B9EE-3F50-4015-834A-1D147441ECF6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9" creationId="{D12C8C89-8209-49E4-A3E4-2B11897539BD}"/>
          </ac:spMkLst>
        </pc:spChg>
        <pc:spChg chg="add del">
          <ac:chgData name="Никола Алексеев" userId="ba66283bcb01e904" providerId="LiveId" clId="{9FA99FA1-656E-4361-BD8C-5D97150E1C72}" dt="2018-03-09T21:15:18.233" v="19385"/>
          <ac:spMkLst>
            <pc:docMk/>
            <pc:sldMk cId="527147134" sldId="285"/>
            <ac:spMk id="20" creationId="{C6B36860-82C5-4BB1-8D78-226453DBF832}"/>
          </ac:spMkLst>
        </pc:spChg>
        <pc:spChg chg="add del">
          <ac:chgData name="Никола Алексеев" userId="ba66283bcb01e904" providerId="LiveId" clId="{9FA99FA1-656E-4361-BD8C-5D97150E1C72}" dt="2018-03-09T21:15:18.233" v="19385"/>
          <ac:spMkLst>
            <pc:docMk/>
            <pc:sldMk cId="527147134" sldId="285"/>
            <ac:spMk id="21" creationId="{543BCC55-1CA7-41FA-A01D-7699FA9C958B}"/>
          </ac:spMkLst>
        </pc:sp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2" creationId="{E6D2C8CD-90EF-4266-AE2F-2A9E32BF1734}"/>
          </ac:picMkLst>
        </pc:pic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3" creationId="{C1E70B52-4045-4154-9CE4-BE38C2C02BA1}"/>
          </ac:picMkLst>
        </pc:pic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4" creationId="{9F6E2E49-2E69-491C-A7B5-0C4DACF466AD}"/>
          </ac:picMkLst>
        </pc:picChg>
        <pc:picChg chg="add mod modCrop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6" creationId="{8C60169B-EA18-4D1D-A45C-D9416AEBC677}"/>
          </ac:picMkLst>
        </pc:picChg>
      </pc:sldChg>
      <pc:sldChg chg="modSp add setBg">
        <pc:chgData name="Никола Алексеев" userId="ba66283bcb01e904" providerId="LiveId" clId="{9FA99FA1-656E-4361-BD8C-5D97150E1C72}" dt="2018-03-09T21:15:59.933" v="19397"/>
        <pc:sldMkLst>
          <pc:docMk/>
          <pc:sldMk cId="3786851374" sldId="286"/>
        </pc:sldMkLst>
        <pc:spChg chg="mod">
          <ac:chgData name="Никола Алексеев" userId="ba66283bcb01e904" providerId="LiveId" clId="{9FA99FA1-656E-4361-BD8C-5D97150E1C72}" dt="2018-03-09T21:15:59.933" v="19397"/>
          <ac:spMkLst>
            <pc:docMk/>
            <pc:sldMk cId="3786851374" sldId="286"/>
            <ac:spMk id="3" creationId="{875FCFE7-578D-4068-AD05-36A0E90DBC75}"/>
          </ac:spMkLst>
        </pc:spChg>
        <pc:spChg chg="mod">
          <ac:chgData name="Никола Алексеев" userId="ba66283bcb01e904" providerId="LiveId" clId="{9FA99FA1-656E-4361-BD8C-5D97150E1C72}" dt="2018-02-28T07:13:17.645" v="18947" actId="313"/>
          <ac:spMkLst>
            <pc:docMk/>
            <pc:sldMk cId="3786851374" sldId="286"/>
            <ac:spMk id="6" creationId="{F83BAA0E-E212-4B09-A4D3-E2EF44929EAD}"/>
          </ac:spMkLst>
        </pc:spChg>
      </pc:sldChg>
      <pc:sldChg chg="addSp delSp modSp add ord setBg">
        <pc:chgData name="Никола Алексеев" userId="ba66283bcb01e904" providerId="LiveId" clId="{9FA99FA1-656E-4361-BD8C-5D97150E1C72}" dt="2018-03-09T21:15:55.939" v="19396"/>
        <pc:sldMkLst>
          <pc:docMk/>
          <pc:sldMk cId="2428482986" sldId="287"/>
        </pc:sldMkLst>
        <pc:spChg chg="del">
          <ac:chgData name="Никола Алексеев" userId="ba66283bcb01e904" providerId="LiveId" clId="{9FA99FA1-656E-4361-BD8C-5D97150E1C72}" dt="2018-02-27T23:54:28.715" v="18342" actId="478"/>
          <ac:spMkLst>
            <pc:docMk/>
            <pc:sldMk cId="2428482986" sldId="287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7T23:54:28.715" v="18342" actId="478"/>
          <ac:spMkLst>
            <pc:docMk/>
            <pc:sldMk cId="2428482986" sldId="287"/>
            <ac:spMk id="4" creationId="{796C3D3A-5450-4384-BA8C-C0F143C4EF5E}"/>
          </ac:spMkLst>
        </pc:spChg>
        <pc:spChg chg="del">
          <ac:chgData name="Никола Алексеев" userId="ba66283bcb01e904" providerId="LiveId" clId="{9FA99FA1-656E-4361-BD8C-5D97150E1C72}" dt="2018-02-27T23:54:31.562" v="18343" actId="478"/>
          <ac:spMkLst>
            <pc:docMk/>
            <pc:sldMk cId="2428482986" sldId="287"/>
            <ac:spMk id="6" creationId="{F83BAA0E-E212-4B09-A4D3-E2EF44929EAD}"/>
          </ac:spMkLst>
        </pc:spChg>
        <pc:spChg chg="add mod">
          <ac:chgData name="Никола Алексеев" userId="ba66283bcb01e904" providerId="LiveId" clId="{9FA99FA1-656E-4361-BD8C-5D97150E1C72}" dt="2018-03-09T21:15:55.939" v="19396"/>
          <ac:spMkLst>
            <pc:docMk/>
            <pc:sldMk cId="2428482986" sldId="287"/>
            <ac:spMk id="7" creationId="{C687EA30-5253-4E77-A58E-3F10CA88C6CE}"/>
          </ac:spMkLst>
        </pc:spChg>
        <pc:spChg chg="add mod">
          <ac:chgData name="Никола Алексеев" userId="ba66283bcb01e904" providerId="LiveId" clId="{9FA99FA1-656E-4361-BD8C-5D97150E1C72}" dt="2018-03-09T21:15:53.362" v="19395"/>
          <ac:spMkLst>
            <pc:docMk/>
            <pc:sldMk cId="2428482986" sldId="287"/>
            <ac:spMk id="8" creationId="{D75E717B-77CE-4B3E-A53F-8746FB74ABA4}"/>
          </ac:spMkLst>
        </pc:spChg>
        <pc:spChg chg="add mod">
          <ac:chgData name="Никола Алексеев" userId="ba66283bcb01e904" providerId="LiveId" clId="{9FA99FA1-656E-4361-BD8C-5D97150E1C72}" dt="2018-03-09T21:15:49.200" v="19393" actId="14100"/>
          <ac:spMkLst>
            <pc:docMk/>
            <pc:sldMk cId="2428482986" sldId="287"/>
            <ac:spMk id="9" creationId="{A00E23A3-212A-43C3-BBF4-AE030D52A6E9}"/>
          </ac:spMkLst>
        </pc:spChg>
        <pc:spChg chg="add del">
          <ac:chgData name="Никола Алексеев" userId="ba66283bcb01e904" providerId="LiveId" clId="{9FA99FA1-656E-4361-BD8C-5D97150E1C72}" dt="2018-02-27T23:55:44.323" v="18392" actId="478"/>
          <ac:spMkLst>
            <pc:docMk/>
            <pc:sldMk cId="2428482986" sldId="287"/>
            <ac:spMk id="10" creationId="{46D406CF-F01E-45EC-AC60-7FEE3FB80E5D}"/>
          </ac:spMkLst>
        </pc:spChg>
        <pc:spChg chg="add mod">
          <ac:chgData name="Никола Алексеев" userId="ba66283bcb01e904" providerId="LiveId" clId="{9FA99FA1-656E-4361-BD8C-5D97150E1C72}" dt="2018-02-27T23:56:57.006" v="18470" actId="1076"/>
          <ac:spMkLst>
            <pc:docMk/>
            <pc:sldMk cId="2428482986" sldId="287"/>
            <ac:spMk id="12" creationId="{D4010C2A-3B47-4BA3-95CA-99CC3F533C6A}"/>
          </ac:spMkLst>
        </pc:spChg>
        <pc:picChg chg="add del mod">
          <ac:chgData name="Никола Алексеев" userId="ba66283bcb01e904" providerId="LiveId" clId="{9FA99FA1-656E-4361-BD8C-5D97150E1C72}" dt="2018-02-27T23:58:08.428" v="18471" actId="478"/>
          <ac:picMkLst>
            <pc:docMk/>
            <pc:sldMk cId="2428482986" sldId="287"/>
            <ac:picMk id="2" creationId="{8D00C57B-8E83-4075-A69B-937B708223D9}"/>
          </ac:picMkLst>
        </pc:picChg>
        <pc:picChg chg="add mod">
          <ac:chgData name="Никола Алексеев" userId="ba66283bcb01e904" providerId="LiveId" clId="{9FA99FA1-656E-4361-BD8C-5D97150E1C72}" dt="2018-03-08T20:58:43.807" v="18973" actId="14861"/>
          <ac:picMkLst>
            <pc:docMk/>
            <pc:sldMk cId="2428482986" sldId="287"/>
            <ac:picMk id="5" creationId="{FFA6736F-CDDD-45D3-B536-39A1A0D8E344}"/>
          </ac:picMkLst>
        </pc:picChg>
        <pc:picChg chg="add mod">
          <ac:chgData name="Никола Алексеев" userId="ba66283bcb01e904" providerId="LiveId" clId="{9FA99FA1-656E-4361-BD8C-5D97150E1C72}" dt="2018-02-27T23:55:59.808" v="18398" actId="1076"/>
          <ac:picMkLst>
            <pc:docMk/>
            <pc:sldMk cId="2428482986" sldId="287"/>
            <ac:picMk id="11" creationId="{83B8F6B8-EF68-4AA1-A12D-D73BCCF3A94B}"/>
          </ac:picMkLst>
        </pc:picChg>
      </pc:sldChg>
      <pc:sldChg chg="add del ord setBg">
        <pc:chgData name="Никола Алексеев" userId="ba66283bcb01e904" providerId="LiveId" clId="{9FA99FA1-656E-4361-BD8C-5D97150E1C72}" dt="2018-03-08T23:45:10.031" v="18976" actId="2696"/>
        <pc:sldMkLst>
          <pc:docMk/>
          <pc:sldMk cId="1664330863" sldId="288"/>
        </pc:sldMkLst>
      </pc:sldChg>
      <pc:sldChg chg="addSp delSp modSp add setBg">
        <pc:chgData name="Никола Алексеев" userId="ba66283bcb01e904" providerId="LiveId" clId="{9FA99FA1-656E-4361-BD8C-5D97150E1C72}" dt="2018-03-09T21:18:22.118" v="19421" actId="478"/>
        <pc:sldMkLst>
          <pc:docMk/>
          <pc:sldMk cId="2869666484" sldId="288"/>
        </pc:sldMkLst>
        <pc:spChg chg="del">
          <ac:chgData name="Никола Алексеев" userId="ba66283bcb01e904" providerId="LiveId" clId="{9FA99FA1-656E-4361-BD8C-5D97150E1C72}" dt="2018-03-08T23:45:16.734" v="18978" actId="478"/>
          <ac:spMkLst>
            <pc:docMk/>
            <pc:sldMk cId="2869666484" sldId="288"/>
            <ac:spMk id="4" creationId="{CC802F0A-5E0F-4B21-9439-F9C8CE04F5FA}"/>
          </ac:spMkLst>
        </pc:spChg>
        <pc:spChg chg="add del mod">
          <ac:chgData name="Никола Алексеев" userId="ba66283bcb01e904" providerId="LiveId" clId="{9FA99FA1-656E-4361-BD8C-5D97150E1C72}" dt="2018-03-09T21:18:22.118" v="19421" actId="478"/>
          <ac:spMkLst>
            <pc:docMk/>
            <pc:sldMk cId="2869666484" sldId="288"/>
            <ac:spMk id="4" creationId="{140978B8-2938-4113-ACA7-F8854FF81587}"/>
          </ac:spMkLst>
        </pc:spChg>
        <pc:spChg chg="del">
          <ac:chgData name="Никола Алексеев" userId="ba66283bcb01e904" providerId="LiveId" clId="{9FA99FA1-656E-4361-BD8C-5D97150E1C72}" dt="2018-03-08T23:45:16.734" v="18978" actId="478"/>
          <ac:spMkLst>
            <pc:docMk/>
            <pc:sldMk cId="2869666484" sldId="288"/>
            <ac:spMk id="6" creationId="{CA4BD50B-C14C-4A11-AD4E-1969983608E3}"/>
          </ac:spMkLst>
        </pc:spChg>
        <pc:spChg chg="del">
          <ac:chgData name="Никола Алексеев" userId="ba66283bcb01e904" providerId="LiveId" clId="{9FA99FA1-656E-4361-BD8C-5D97150E1C72}" dt="2018-03-08T23:45:16.734" v="18978" actId="478"/>
          <ac:spMkLst>
            <pc:docMk/>
            <pc:sldMk cId="2869666484" sldId="288"/>
            <ac:spMk id="7" creationId="{2E91300C-6A5F-4B53-BD1B-CE0046FE19CA}"/>
          </ac:spMkLst>
        </pc:spChg>
        <pc:spChg chg="del">
          <ac:chgData name="Никола Алексеев" userId="ba66283bcb01e904" providerId="LiveId" clId="{9FA99FA1-656E-4361-BD8C-5D97150E1C72}" dt="2018-03-08T23:45:16.734" v="18978" actId="478"/>
          <ac:spMkLst>
            <pc:docMk/>
            <pc:sldMk cId="2869666484" sldId="288"/>
            <ac:spMk id="9" creationId="{5EBD2192-B903-4F8A-8C46-70D52F3677F2}"/>
          </ac:spMkLst>
        </pc:spChg>
        <pc:spChg chg="del">
          <ac:chgData name="Никола Алексеев" userId="ba66283bcb01e904" providerId="LiveId" clId="{9FA99FA1-656E-4361-BD8C-5D97150E1C72}" dt="2018-03-08T23:45:16.734" v="18978" actId="478"/>
          <ac:spMkLst>
            <pc:docMk/>
            <pc:sldMk cId="2869666484" sldId="288"/>
            <ac:spMk id="10" creationId="{2BA2E920-13B1-4470-83E3-45B1EEA2D3ED}"/>
          </ac:spMkLst>
        </pc:spChg>
        <pc:spChg chg="add mod ord">
          <ac:chgData name="Никола Алексеев" userId="ba66283bcb01e904" providerId="LiveId" clId="{9FA99FA1-656E-4361-BD8C-5D97150E1C72}" dt="2018-03-09T20:59:28.663" v="19157" actId="1076"/>
          <ac:spMkLst>
            <pc:docMk/>
            <pc:sldMk cId="2869666484" sldId="288"/>
            <ac:spMk id="12" creationId="{21EE3D92-E4CF-4BD9-900A-F4033035CD7B}"/>
          </ac:spMkLst>
        </pc:spChg>
        <pc:spChg chg="add del">
          <ac:chgData name="Никола Алексеев" userId="ba66283bcb01e904" providerId="LiveId" clId="{9FA99FA1-656E-4361-BD8C-5D97150E1C72}" dt="2018-03-08T23:45:32.558" v="18980" actId="478"/>
          <ac:spMkLst>
            <pc:docMk/>
            <pc:sldMk cId="2869666484" sldId="288"/>
            <ac:spMk id="13" creationId="{508AFFCF-8043-4FD4-9CCD-EA82F8081F9B}"/>
          </ac:spMkLst>
        </pc:spChg>
        <pc:spChg chg="add del">
          <ac:chgData name="Никола Алексеев" userId="ba66283bcb01e904" providerId="LiveId" clId="{9FA99FA1-656E-4361-BD8C-5D97150E1C72}" dt="2018-03-08T23:45:32.558" v="18980" actId="478"/>
          <ac:spMkLst>
            <pc:docMk/>
            <pc:sldMk cId="2869666484" sldId="288"/>
            <ac:spMk id="15" creationId="{3977D407-F9E9-43AD-B4C4-F1F15CAE07D3}"/>
          </ac:spMkLst>
        </pc:spChg>
        <pc:spChg chg="add mod">
          <ac:chgData name="Никола Алексеев" userId="ba66283bcb01e904" providerId="LiveId" clId="{9FA99FA1-656E-4361-BD8C-5D97150E1C72}" dt="2018-03-08T23:45:41.799" v="18984" actId="14100"/>
          <ac:spMkLst>
            <pc:docMk/>
            <pc:sldMk cId="2869666484" sldId="288"/>
            <ac:spMk id="17" creationId="{1DAF0843-70DE-4E69-92B8-F678E4DF1072}"/>
          </ac:spMkLst>
        </pc:spChg>
        <pc:spChg chg="add mod">
          <ac:chgData name="Никола Алексеев" userId="ba66283bcb01e904" providerId="LiveId" clId="{9FA99FA1-656E-4361-BD8C-5D97150E1C72}" dt="2018-03-08T23:45:39.214" v="18983" actId="14100"/>
          <ac:spMkLst>
            <pc:docMk/>
            <pc:sldMk cId="2869666484" sldId="288"/>
            <ac:spMk id="19" creationId="{1736EDD8-2AAA-4358-B37C-DD9A641E1F90}"/>
          </ac:spMkLst>
        </pc:spChg>
        <pc:picChg chg="add mod">
          <ac:chgData name="Никола Алексеев" userId="ba66283bcb01e904" providerId="LiveId" clId="{9FA99FA1-656E-4361-BD8C-5D97150E1C72}" dt="2018-03-09T20:59:17.491" v="19155" actId="1076"/>
          <ac:picMkLst>
            <pc:docMk/>
            <pc:sldMk cId="2869666484" sldId="288"/>
            <ac:picMk id="3" creationId="{32EF097C-7AAB-4A30-8E48-D2962ECAA33D}"/>
          </ac:picMkLst>
        </pc:picChg>
        <pc:picChg chg="add del">
          <ac:chgData name="Никола Алексеев" userId="ba66283bcb01e904" providerId="LiveId" clId="{9FA99FA1-656E-4361-BD8C-5D97150E1C72}" dt="2018-03-09T20:58:19.956" v="19142" actId="478"/>
          <ac:picMkLst>
            <pc:docMk/>
            <pc:sldMk cId="2869666484" sldId="288"/>
            <ac:picMk id="11" creationId="{7C63F4C5-F4F2-4AF6-AFDA-960FDC3931DF}"/>
          </ac:picMkLst>
        </pc:picChg>
        <pc:picChg chg="del">
          <ac:chgData name="Никола Алексеев" userId="ba66283bcb01e904" providerId="LiveId" clId="{9FA99FA1-656E-4361-BD8C-5D97150E1C72}" dt="2018-03-08T23:45:16.734" v="18978" actId="478"/>
          <ac:picMkLst>
            <pc:docMk/>
            <pc:sldMk cId="2869666484" sldId="288"/>
            <ac:picMk id="14" creationId="{7832E7B0-917B-493E-B18E-4589F75964A3}"/>
          </ac:picMkLst>
        </pc:picChg>
        <pc:picChg chg="del">
          <ac:chgData name="Никола Алексеев" userId="ba66283bcb01e904" providerId="LiveId" clId="{9FA99FA1-656E-4361-BD8C-5D97150E1C72}" dt="2018-03-08T23:45:16.734" v="18978" actId="478"/>
          <ac:picMkLst>
            <pc:docMk/>
            <pc:sldMk cId="2869666484" sldId="288"/>
            <ac:picMk id="16" creationId="{5277647F-4E6C-4BE7-A671-EE53DD5BCC51}"/>
          </ac:picMkLst>
        </pc:picChg>
        <pc:picChg chg="del">
          <ac:chgData name="Никола Алексеев" userId="ba66283bcb01e904" providerId="LiveId" clId="{9FA99FA1-656E-4361-BD8C-5D97150E1C72}" dt="2018-03-08T23:45:16.734" v="18978" actId="478"/>
          <ac:picMkLst>
            <pc:docMk/>
            <pc:sldMk cId="2869666484" sldId="288"/>
            <ac:picMk id="18" creationId="{17D1B3F6-9F2A-4649-97D9-2797E0B2F6DB}"/>
          </ac:picMkLst>
        </pc:picChg>
        <pc:picChg chg="del">
          <ac:chgData name="Никола Алексеев" userId="ba66283bcb01e904" providerId="LiveId" clId="{9FA99FA1-656E-4361-BD8C-5D97150E1C72}" dt="2018-03-08T23:45:16.734" v="18978" actId="478"/>
          <ac:picMkLst>
            <pc:docMk/>
            <pc:sldMk cId="2869666484" sldId="288"/>
            <ac:picMk id="23" creationId="{525061EC-3F78-4F2D-8C5B-2D12FAC34BEA}"/>
          </ac:picMkLst>
        </pc:picChg>
      </pc:sldChg>
      <pc:sldChg chg="modSp add del ord setBg">
        <pc:chgData name="Никола Алексеев" userId="ba66283bcb01e904" providerId="LiveId" clId="{9FA99FA1-656E-4361-BD8C-5D97150E1C72}" dt="2018-03-09T21:08:59.591" v="19301" actId="2696"/>
        <pc:sldMkLst>
          <pc:docMk/>
          <pc:sldMk cId="1559997207" sldId="289"/>
        </pc:sldMkLst>
        <pc:spChg chg="mod">
          <ac:chgData name="Никола Алексеев" userId="ba66283bcb01e904" providerId="LiveId" clId="{9FA99FA1-656E-4361-BD8C-5D97150E1C72}" dt="2018-03-08T23:46:43.592" v="19040" actId="20577"/>
          <ac:spMkLst>
            <pc:docMk/>
            <pc:sldMk cId="1559997207" sldId="289"/>
            <ac:spMk id="12" creationId="{21EE3D92-E4CF-4BD9-900A-F4033035CD7B}"/>
          </ac:spMkLst>
        </pc:spChg>
      </pc:sldChg>
      <pc:sldChg chg="modSp add del ord setBg">
        <pc:chgData name="Никола Алексеев" userId="ba66283bcb01e904" providerId="LiveId" clId="{9FA99FA1-656E-4361-BD8C-5D97150E1C72}" dt="2018-03-09T21:11:46.640" v="19329" actId="2696"/>
        <pc:sldMkLst>
          <pc:docMk/>
          <pc:sldMk cId="970126769" sldId="290"/>
        </pc:sldMkLst>
        <pc:spChg chg="mod">
          <ac:chgData name="Никола Алексеев" userId="ba66283bcb01e904" providerId="LiveId" clId="{9FA99FA1-656E-4361-BD8C-5D97150E1C72}" dt="2018-03-08T23:47:09.590" v="19060" actId="20577"/>
          <ac:spMkLst>
            <pc:docMk/>
            <pc:sldMk cId="970126769" sldId="290"/>
            <ac:spMk id="12" creationId="{21EE3D92-E4CF-4BD9-900A-F4033035CD7B}"/>
          </ac:spMkLst>
        </pc:spChg>
      </pc:sldChg>
      <pc:sldChg chg="modSp add del ord setBg">
        <pc:chgData name="Никола Алексеев" userId="ba66283bcb01e904" providerId="LiveId" clId="{9FA99FA1-656E-4361-BD8C-5D97150E1C72}" dt="2018-03-09T21:17:15.644" v="19409" actId="2696"/>
        <pc:sldMkLst>
          <pc:docMk/>
          <pc:sldMk cId="1621847844" sldId="291"/>
        </pc:sldMkLst>
        <pc:spChg chg="mod">
          <ac:chgData name="Никола Алексеев" userId="ba66283bcb01e904" providerId="LiveId" clId="{9FA99FA1-656E-4361-BD8C-5D97150E1C72}" dt="2018-03-08T23:47:51.493" v="19112" actId="255"/>
          <ac:spMkLst>
            <pc:docMk/>
            <pc:sldMk cId="1621847844" sldId="291"/>
            <ac:spMk id="12" creationId="{21EE3D92-E4CF-4BD9-900A-F4033035CD7B}"/>
          </ac:spMkLst>
        </pc:spChg>
      </pc:sldChg>
      <pc:sldChg chg="modSp add ord">
        <pc:chgData name="Никола Алексеев" userId="ba66283bcb01e904" providerId="LiveId" clId="{9FA99FA1-656E-4361-BD8C-5D97150E1C72}" dt="2018-03-09T21:08:54.558" v="19300" actId="255"/>
        <pc:sldMkLst>
          <pc:docMk/>
          <pc:sldMk cId="3880335877" sldId="292"/>
        </pc:sldMkLst>
        <pc:spChg chg="mod">
          <ac:chgData name="Никола Алексеев" userId="ba66283bcb01e904" providerId="LiveId" clId="{9FA99FA1-656E-4361-BD8C-5D97150E1C72}" dt="2018-03-09T21:08:54.558" v="19300" actId="255"/>
          <ac:spMkLst>
            <pc:docMk/>
            <pc:sldMk cId="3880335877" sldId="292"/>
            <ac:spMk id="12" creationId="{21EE3D92-E4CF-4BD9-900A-F4033035CD7B}"/>
          </ac:spMkLst>
        </pc:spChg>
      </pc:sldChg>
      <pc:sldChg chg="modSp add ord">
        <pc:chgData name="Никола Алексеев" userId="ba66283bcb01e904" providerId="LiveId" clId="{9FA99FA1-656E-4361-BD8C-5D97150E1C72}" dt="2018-03-09T21:19:45.556" v="19422" actId="14826"/>
        <pc:sldMkLst>
          <pc:docMk/>
          <pc:sldMk cId="3492057680" sldId="293"/>
        </pc:sldMkLst>
        <pc:spChg chg="mod">
          <ac:chgData name="Никола Алексеев" userId="ba66283bcb01e904" providerId="LiveId" clId="{9FA99FA1-656E-4361-BD8C-5D97150E1C72}" dt="2018-03-09T21:10:45.840" v="19326" actId="20577"/>
          <ac:spMkLst>
            <pc:docMk/>
            <pc:sldMk cId="3492057680" sldId="293"/>
            <ac:spMk id="12" creationId="{21EE3D92-E4CF-4BD9-900A-F4033035CD7B}"/>
          </ac:spMkLst>
        </pc:spChg>
        <pc:spChg chg="mod">
          <ac:chgData name="Никола Алексеев" userId="ba66283bcb01e904" providerId="LiveId" clId="{9FA99FA1-656E-4361-BD8C-5D97150E1C72}" dt="2018-03-09T21:11:15.065" v="19328" actId="14826"/>
          <ac:spMkLst>
            <pc:docMk/>
            <pc:sldMk cId="3492057680" sldId="293"/>
            <ac:spMk id="17" creationId="{1DAF0843-70DE-4E69-92B8-F678E4DF1072}"/>
          </ac:spMkLst>
        </pc:spChg>
        <pc:picChg chg="mod">
          <ac:chgData name="Никола Алексеев" userId="ba66283bcb01e904" providerId="LiveId" clId="{9FA99FA1-656E-4361-BD8C-5D97150E1C72}" dt="2018-03-09T21:19:45.556" v="19422" actId="14826"/>
          <ac:picMkLst>
            <pc:docMk/>
            <pc:sldMk cId="3492057680" sldId="293"/>
            <ac:picMk id="3" creationId="{32EF097C-7AAB-4A30-8E48-D2962ECAA33D}"/>
          </ac:picMkLst>
        </pc:picChg>
      </pc:sldChg>
      <pc:sldChg chg="addSp modSp add ord">
        <pc:chgData name="Никола Алексеев" userId="ba66283bcb01e904" providerId="LiveId" clId="{9FA99FA1-656E-4361-BD8C-5D97150E1C72}" dt="2018-03-09T21:19:58.069" v="19423" actId="14826"/>
        <pc:sldMkLst>
          <pc:docMk/>
          <pc:sldMk cId="2781648272" sldId="294"/>
        </pc:sldMkLst>
        <pc:spChg chg="add mod">
          <ac:chgData name="Никола Алексеев" userId="ba66283bcb01e904" providerId="LiveId" clId="{9FA99FA1-656E-4361-BD8C-5D97150E1C72}" dt="2018-03-09T21:16:54.982" v="19403" actId="571"/>
          <ac:spMkLst>
            <pc:docMk/>
            <pc:sldMk cId="2781648272" sldId="294"/>
            <ac:spMk id="6" creationId="{B32BDB62-6287-4D33-A6BC-2E572ADD3B98}"/>
          </ac:spMkLst>
        </pc:spChg>
        <pc:spChg chg="mod">
          <ac:chgData name="Никола Алексеев" userId="ba66283bcb01e904" providerId="LiveId" clId="{9FA99FA1-656E-4361-BD8C-5D97150E1C72}" dt="2018-03-09T21:17:02.250" v="19408" actId="1035"/>
          <ac:spMkLst>
            <pc:docMk/>
            <pc:sldMk cId="2781648272" sldId="294"/>
            <ac:spMk id="12" creationId="{21EE3D92-E4CF-4BD9-900A-F4033035CD7B}"/>
          </ac:spMkLst>
        </pc:spChg>
        <pc:picChg chg="mod">
          <ac:chgData name="Никола Алексеев" userId="ba66283bcb01e904" providerId="LiveId" clId="{9FA99FA1-656E-4361-BD8C-5D97150E1C72}" dt="2018-03-09T21:19:58.069" v="19423" actId="14826"/>
          <ac:picMkLst>
            <pc:docMk/>
            <pc:sldMk cId="2781648272" sldId="294"/>
            <ac:picMk id="3" creationId="{32EF097C-7AAB-4A30-8E48-D2962ECAA33D}"/>
          </ac:picMkLst>
        </pc:picChg>
      </pc:sldChg>
    </pc:docChg>
  </pc:docChgLst>
  <pc:docChgLst>
    <pc:chgData name="Никола Алексеев" userId="ba66283bcb01e904" providerId="LiveId" clId="{22C945D6-CC40-47CC-83B9-5BD118318945}"/>
    <pc:docChg chg="modSld">
      <pc:chgData name="Никола Алексеев" userId="ba66283bcb01e904" providerId="LiveId" clId="{22C945D6-CC40-47CC-83B9-5BD118318945}" dt="2018-03-09T22:01:25.878" v="1"/>
      <pc:docMkLst>
        <pc:docMk/>
      </pc:docMkLst>
      <pc:sldChg chg="addSp delSp">
        <pc:chgData name="Никола Алексеев" userId="ba66283bcb01e904" providerId="LiveId" clId="{22C945D6-CC40-47CC-83B9-5BD118318945}" dt="2018-03-09T22:01:25.878" v="1"/>
        <pc:sldMkLst>
          <pc:docMk/>
          <pc:sldMk cId="2110958456" sldId="256"/>
        </pc:sldMkLst>
        <pc:inkChg chg="add del">
          <ac:chgData name="Никола Алексеев" userId="ba66283bcb01e904" providerId="LiveId" clId="{22C945D6-CC40-47CC-83B9-5BD118318945}" dt="2018-03-09T22:01:25.878" v="1"/>
          <ac:inkMkLst>
            <pc:docMk/>
            <pc:sldMk cId="2110958456" sldId="256"/>
            <ac:inkMk id="2" creationId="{1DEFF3E6-7922-45A1-B966-F5A7ABD0EE7E}"/>
          </ac:inkMkLst>
        </pc:ink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8C1CC-B947-4082-943C-2B15D0562C1D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5C300-19CC-4360-A650-4F04F63F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60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11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933C-7502-4F4D-819B-1376D6816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F970D-4C44-4675-AC1D-2452B2D10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A371D-EDD3-49FB-A5E7-B8C2B4A7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10.3.2018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BA1B-E053-4C8C-BCB6-32A726F7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369A6-CA85-4F4E-9B7F-D58C297C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889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74AD-169E-43A5-B98F-253891EC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BA573-C352-46A1-A9D7-969987561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A29C4-F0DF-473A-AF84-3572AB72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10.3.2018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CF1D9-AFA4-437D-A014-D039F7460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A2EBE-A687-45F8-8E43-CCF51EF8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678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73D44B-91FC-4E46-AE45-86CE8E7B6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0A9D6-0319-40A3-9E6B-3B0EFA4D4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C1A50-5C87-467B-A7C4-6A0843C6A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10.3.2018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BC687-7231-499D-8C04-D28756B3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55FB4-382C-4E6C-BBCE-22AE7988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066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ACE3-ABA5-497F-B402-8DC42C9D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BAC3-966A-4323-B970-65C29C5C4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EECC1-969E-4374-A0DD-07E2D200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10.3.2018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A7379-2F0D-4A22-9D95-49696991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7ADAC-87AE-4D25-8BAD-B49421DF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8480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9FEC6-6106-46A3-8A0C-60F10327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98B17-A0BB-40E9-83F6-2E40901B6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A77B6-F3A8-4FFC-8BD6-A29631558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10.3.2018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F541E-40C5-4DF5-9AA4-FFCA1167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717A8-6EFF-40A3-985A-8490714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429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55F1-3114-49B5-9D34-27437253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6BF2-AF0B-49F5-A1C8-5CB2F790A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D1C98-6F43-458F-B026-1488F7958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004A0-CB96-4E21-A678-39C37D81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10.3.2018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D6B65-1FD8-42A4-981A-749270DB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C0180-9791-4ADE-AC70-BBFA48C7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65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678D-06CA-4FEF-AD6D-A6D964F95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8CE19-F3D8-438D-B282-EEB9C3534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17B3B-DE24-4C27-AE02-BD9B02582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DADFA-C86F-45C1-9080-2C819119E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10FA5-BA5C-4015-9938-75250F248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99F4F8-4FA0-4CA7-83CF-68B226751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10.3.2018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9F1EEA-F77A-4867-B273-1F987A31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72CA16-9CF3-4CCC-A83C-D9D3A44A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693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BF20-E7FE-4C1F-B608-A6C42F07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095-00C9-4121-A228-191E2138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10.3.2018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7DFE8F-1202-47BA-9792-057A0666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9FDE9-94C5-4215-A342-838337B7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8597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29D22-9E35-46EE-95EF-E9FF5BF2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10.3.2018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B0981-6755-4D46-8493-5418DA11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33BF2-6C03-46BC-886C-809FAE44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520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244E-0219-43C8-A462-B050AA4D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5FA65-5CA4-463A-9653-0B8D95647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1A1CD-C086-4BE4-834F-180F923D5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A7BD2-BB30-43ED-B2E9-68F264A5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10.3.2018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72E9B-A662-4F9C-9FE8-1FE0FBDF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2D642-3213-4582-B6A8-060F5A8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411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7C6F-C4A2-46D6-A487-225B0FCA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AB7E70-EBC2-402A-89FD-40654F189E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F0FA0-5A0C-43E8-8135-3CEA15027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92137-F02A-4210-BC94-6E446089D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10.3.2018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40B88-271D-4CB6-89D9-8A4280A39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59E73-3BF7-4DBB-8EDF-B328D926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58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E57163-5E5E-4024-B604-AEA9E8F6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5B0FA-BCB3-430E-BA86-275B53648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7461D-826C-4354-9110-58738FC38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92D70-B9B3-42E8-972A-1A494C668E52}" type="datetimeFigureOut">
              <a:rPr lang="bg-BG" smtClean="0"/>
              <a:t>10.3.2018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3AA24-6BFD-4CC2-B305-AD5B64DBD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13ACE-E4D9-40D6-9282-7A6BF98C1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042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hyperlink" Target="https://code.visualstudio.com/" TargetMode="External"/><Relationship Id="rId3" Type="http://schemas.openxmlformats.org/officeDocument/2006/relationships/hyperlink" Target="https://www.visualstudio.com/vs/" TargetMode="External"/><Relationship Id="rId7" Type="http://schemas.openxmlformats.org/officeDocument/2006/relationships/hyperlink" Target="https://www.jetbrains.com/idea/" TargetMode="External"/><Relationship Id="rId12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hyperlink" Target="https://notepad-plus-plus.org/" TargetMode="External"/><Relationship Id="rId5" Type="http://schemas.openxmlformats.org/officeDocument/2006/relationships/hyperlink" Target="https://www.eclipse.org/ide/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hyperlink" Target="https://www.sublimetext.com/" TargetMode="External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3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5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1.bin"/><Relationship Id="rId4" Type="http://schemas.openxmlformats.org/officeDocument/2006/relationships/hyperlink" Target="https://www.w3.or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att_input_type.asp" TargetMode="External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5_semantic_elements.as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rdova.apache.org/docs/en/latest/guide/overview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dejs.org/en/about/" TargetMode="External"/><Relationship Id="rId5" Type="http://schemas.openxmlformats.org/officeDocument/2006/relationships/hyperlink" Target="https://docs.microsoft.com/en-us/windows/uwp/get-started/universal-application-platform-guide" TargetMode="External"/><Relationship Id="rId4" Type="http://schemas.openxmlformats.org/officeDocument/2006/relationships/hyperlink" Target="https://developers.google.com/web/progressive-web-apps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://sass-lang.com/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stylus-lang.com/" TargetMode="External"/><Relationship Id="rId4" Type="http://schemas.openxmlformats.org/officeDocument/2006/relationships/hyperlink" Target="http://lesscss.org/usage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thimble.mozilla.org/en-GB/" TargetMode="External"/><Relationship Id="rId3" Type="http://schemas.openxmlformats.org/officeDocument/2006/relationships/hyperlink" Target="https://www.w3schools.com/" TargetMode="External"/><Relationship Id="rId7" Type="http://schemas.openxmlformats.org/officeDocument/2006/relationships/hyperlink" Target="https://jsfiddle.net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" TargetMode="External"/><Relationship Id="rId5" Type="http://schemas.openxmlformats.org/officeDocument/2006/relationships/hyperlink" Target="https://caniuse.com/" TargetMode="External"/><Relationship Id="rId4" Type="http://schemas.openxmlformats.org/officeDocument/2006/relationships/hyperlink" Target="https://developer.mozilla.org/en-US/" TargetMode="External"/><Relationship Id="rId9" Type="http://schemas.openxmlformats.org/officeDocument/2006/relationships/hyperlink" Target="https://www.lipsum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958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8B34C7-4A31-459D-97EA-2C16C24AA69F}"/>
              </a:ext>
            </a:extLst>
          </p:cNvPr>
          <p:cNvSpPr/>
          <p:nvPr/>
        </p:nvSpPr>
        <p:spPr>
          <a:xfrm>
            <a:off x="7164289" y="0"/>
            <a:ext cx="1979712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547013-B6EB-4418-A1A1-72D317B07B36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96FFB-90D3-4A6E-9C53-DC7013C14237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Редактори за работа с HTML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A3B9EB-6FCF-49C8-84D5-6D8369650B7E}"/>
              </a:ext>
            </a:extLst>
          </p:cNvPr>
          <p:cNvSpPr txBox="1"/>
          <p:nvPr/>
        </p:nvSpPr>
        <p:spPr>
          <a:xfrm>
            <a:off x="7164289" y="45606"/>
            <a:ext cx="1946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IDE  </a:t>
            </a:r>
            <a:r>
              <a:rPr lang="bg-BG" sz="1200" b="1" dirty="0">
                <a:solidFill>
                  <a:schemeClr val="bg1"/>
                </a:solidFill>
              </a:rPr>
              <a:t>и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bg-BG" sz="1200" b="1" dirty="0">
                <a:solidFill>
                  <a:schemeClr val="bg1"/>
                </a:solidFill>
              </a:rPr>
              <a:t>текстови редактори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11ADEA-CA66-4771-98F3-16EC2CFB5105}"/>
              </a:ext>
            </a:extLst>
          </p:cNvPr>
          <p:cNvSpPr txBox="1"/>
          <p:nvPr/>
        </p:nvSpPr>
        <p:spPr>
          <a:xfrm>
            <a:off x="467544" y="588560"/>
            <a:ext cx="813690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 –</a:t>
            </a:r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Integrated development environment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Включва голям набор от инструменти необходими за разработването на софтуер. Във типичния пример за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, може да се компилира и </a:t>
            </a:r>
            <a:r>
              <a:rPr lang="bg-BG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дебъгва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проекта, по който работите. Всички тези неща са вградени във едно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7B068C3B-F1EB-4AC8-B112-39988BC3A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550" y="1569165"/>
            <a:ext cx="538114" cy="538114"/>
          </a:xfrm>
          <a:prstGeom prst="rect">
            <a:avLst/>
          </a:prstGeom>
        </p:spPr>
      </p:pic>
      <p:pic>
        <p:nvPicPr>
          <p:cNvPr id="11" name="Picture 10">
            <a:hlinkClick r:id="rId5"/>
            <a:extLst>
              <a:ext uri="{FF2B5EF4-FFF2-40B4-BE49-F238E27FC236}">
                <a16:creationId xmlns:a16="http://schemas.microsoft.com/office/drawing/2014/main" id="{450EE63A-602F-4113-A053-EC4628F7D3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704" y="1575577"/>
            <a:ext cx="415308" cy="538114"/>
          </a:xfrm>
          <a:prstGeom prst="rect">
            <a:avLst/>
          </a:prstGeom>
        </p:spPr>
      </p:pic>
      <p:pic>
        <p:nvPicPr>
          <p:cNvPr id="13" name="Picture 12">
            <a:hlinkClick r:id="rId7"/>
            <a:extLst>
              <a:ext uri="{FF2B5EF4-FFF2-40B4-BE49-F238E27FC236}">
                <a16:creationId xmlns:a16="http://schemas.microsoft.com/office/drawing/2014/main" id="{07FC2804-8F5C-4892-9667-D690EBCAD1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524664"/>
            <a:ext cx="639941" cy="639941"/>
          </a:xfrm>
          <a:prstGeom prst="rect">
            <a:avLst/>
          </a:prstGeom>
        </p:spPr>
      </p:pic>
      <p:sp>
        <p:nvSpPr>
          <p:cNvPr id="14" name="TextBox 13">
            <a:hlinkClick r:id="rId3"/>
            <a:extLst>
              <a:ext uri="{FF2B5EF4-FFF2-40B4-BE49-F238E27FC236}">
                <a16:creationId xmlns:a16="http://schemas.microsoft.com/office/drawing/2014/main" id="{EA678EDD-3738-4B8B-9826-C6E8FD127DE1}"/>
              </a:ext>
            </a:extLst>
          </p:cNvPr>
          <p:cNvSpPr txBox="1"/>
          <p:nvPr/>
        </p:nvSpPr>
        <p:spPr>
          <a:xfrm>
            <a:off x="1263957" y="2085995"/>
            <a:ext cx="1444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>
                <a:solidFill>
                  <a:srgbClr val="0070C0"/>
                </a:solidFill>
              </a:rPr>
              <a:t>Microsoft - Visual studio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D17C1-56A2-4EF1-BEF7-44DB0DA21979}"/>
              </a:ext>
            </a:extLst>
          </p:cNvPr>
          <p:cNvSpPr txBox="1"/>
          <p:nvPr/>
        </p:nvSpPr>
        <p:spPr>
          <a:xfrm>
            <a:off x="5859504" y="2085995"/>
            <a:ext cx="13853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>
                <a:solidFill>
                  <a:srgbClr val="0070C0"/>
                </a:solidFill>
                <a:hlinkClick r:id="rId7"/>
              </a:rPr>
              <a:t>Jetbrains – IntelliJ IDEA</a:t>
            </a:r>
            <a:endParaRPr lang="en-US" sz="1000" u="sng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B0A779-AE3F-46D9-98DB-D90397F2CD22}"/>
              </a:ext>
            </a:extLst>
          </p:cNvPr>
          <p:cNvSpPr txBox="1"/>
          <p:nvPr/>
        </p:nvSpPr>
        <p:spPr>
          <a:xfrm>
            <a:off x="3341832" y="2107279"/>
            <a:ext cx="1901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solidFill>
                  <a:srgbClr val="0070C0"/>
                </a:solidFill>
                <a:hlinkClick r:id="rId5"/>
              </a:rPr>
              <a:t>Eclipse Foundation - Eclipse</a:t>
            </a:r>
            <a:endParaRPr lang="en-US" sz="1200" u="sng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90D4F0-28A1-4A05-9C75-F575DD0E5CC1}"/>
              </a:ext>
            </a:extLst>
          </p:cNvPr>
          <p:cNvSpPr txBox="1"/>
          <p:nvPr/>
        </p:nvSpPr>
        <p:spPr>
          <a:xfrm>
            <a:off x="467544" y="2585201"/>
            <a:ext cx="81369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Текстови редактори </a:t>
            </a:r>
            <a:r>
              <a:rPr lang="bg-BG" dirty="0"/>
              <a:t>–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Имат доста по-малко функционалности от едно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но пък за сметка на това, покриват голям набор от езици за програмиране. Предимство пред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е че са много по-леки и по-лесни за използване. При желание на потребителя, функционалностите има могат да бъдат разширени чрез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plugins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С достатъчно време прекарано в настройка, можете да докарате един текстов редактор да се доближи до функционалности на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>
            <a:hlinkClick r:id="rId9"/>
            <a:extLst>
              <a:ext uri="{FF2B5EF4-FFF2-40B4-BE49-F238E27FC236}">
                <a16:creationId xmlns:a16="http://schemas.microsoft.com/office/drawing/2014/main" id="{19A4FF90-D892-4F41-BDDE-72E3F607D0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855" y="3911148"/>
            <a:ext cx="585749" cy="585749"/>
          </a:xfrm>
          <a:prstGeom prst="rect">
            <a:avLst/>
          </a:prstGeom>
        </p:spPr>
      </p:pic>
      <p:pic>
        <p:nvPicPr>
          <p:cNvPr id="21" name="Picture 20">
            <a:hlinkClick r:id="rId11"/>
            <a:extLst>
              <a:ext uri="{FF2B5EF4-FFF2-40B4-BE49-F238E27FC236}">
                <a16:creationId xmlns:a16="http://schemas.microsoft.com/office/drawing/2014/main" id="{CDB3897B-ED72-47D6-AB98-B83CFA2212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395" y="3888682"/>
            <a:ext cx="630679" cy="630679"/>
          </a:xfrm>
          <a:prstGeom prst="rect">
            <a:avLst/>
          </a:prstGeom>
        </p:spPr>
      </p:pic>
      <p:sp>
        <p:nvSpPr>
          <p:cNvPr id="24" name="TextBox 23">
            <a:hlinkClick r:id="rId3"/>
            <a:extLst>
              <a:ext uri="{FF2B5EF4-FFF2-40B4-BE49-F238E27FC236}">
                <a16:creationId xmlns:a16="http://schemas.microsoft.com/office/drawing/2014/main" id="{EAD6DD2C-F683-4B36-9D0F-C9E365BC42A2}"/>
              </a:ext>
            </a:extLst>
          </p:cNvPr>
          <p:cNvSpPr txBox="1"/>
          <p:nvPr/>
        </p:nvSpPr>
        <p:spPr>
          <a:xfrm>
            <a:off x="1115616" y="4541827"/>
            <a:ext cx="1728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>
                <a:solidFill>
                  <a:srgbClr val="0070C0"/>
                </a:solidFill>
                <a:hlinkClick r:id="rId13"/>
              </a:rPr>
              <a:t>Microsoft - Visual studio code</a:t>
            </a:r>
            <a:endParaRPr lang="en-US" sz="1000" u="sng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hlinkClick r:id="rId11"/>
            <a:extLst>
              <a:ext uri="{FF2B5EF4-FFF2-40B4-BE49-F238E27FC236}">
                <a16:creationId xmlns:a16="http://schemas.microsoft.com/office/drawing/2014/main" id="{C003FDE2-963F-4C0C-921C-25EA59B0C8A6}"/>
              </a:ext>
            </a:extLst>
          </p:cNvPr>
          <p:cNvSpPr txBox="1"/>
          <p:nvPr/>
        </p:nvSpPr>
        <p:spPr>
          <a:xfrm>
            <a:off x="3428637" y="4541827"/>
            <a:ext cx="1728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u="sng" dirty="0">
                <a:solidFill>
                  <a:srgbClr val="0070C0"/>
                </a:solidFill>
              </a:rPr>
              <a:t>Notepad ++</a:t>
            </a:r>
          </a:p>
        </p:txBody>
      </p:sp>
      <p:sp>
        <p:nvSpPr>
          <p:cNvPr id="26" name="TextBox 25">
            <a:hlinkClick r:id="rId9"/>
            <a:extLst>
              <a:ext uri="{FF2B5EF4-FFF2-40B4-BE49-F238E27FC236}">
                <a16:creationId xmlns:a16="http://schemas.microsoft.com/office/drawing/2014/main" id="{49789BF8-09A1-48BF-92AC-F441C67880C9}"/>
              </a:ext>
            </a:extLst>
          </p:cNvPr>
          <p:cNvSpPr txBox="1"/>
          <p:nvPr/>
        </p:nvSpPr>
        <p:spPr>
          <a:xfrm>
            <a:off x="5580112" y="4541827"/>
            <a:ext cx="2088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u="sng" dirty="0" err="1">
                <a:solidFill>
                  <a:srgbClr val="0070C0"/>
                </a:solidFill>
              </a:rPr>
              <a:t>Sublume</a:t>
            </a:r>
            <a:r>
              <a:rPr lang="en-US" sz="1000" u="sng" dirty="0">
                <a:solidFill>
                  <a:srgbClr val="0070C0"/>
                </a:solidFill>
              </a:rPr>
              <a:t> HQ Pty ltd – Sublime text</a:t>
            </a:r>
          </a:p>
        </p:txBody>
      </p:sp>
      <p:grpSp>
        <p:nvGrpSpPr>
          <p:cNvPr id="6" name="Graphic 22">
            <a:hlinkClick r:id="rId13"/>
            <a:extLst>
              <a:ext uri="{FF2B5EF4-FFF2-40B4-BE49-F238E27FC236}">
                <a16:creationId xmlns:a16="http://schemas.microsoft.com/office/drawing/2014/main" id="{AA0B65B0-0C02-4D61-8B5C-B2B1C23B68C8}"/>
              </a:ext>
            </a:extLst>
          </p:cNvPr>
          <p:cNvGrpSpPr/>
          <p:nvPr/>
        </p:nvGrpSpPr>
        <p:grpSpPr>
          <a:xfrm>
            <a:off x="1619671" y="3911148"/>
            <a:ext cx="585750" cy="585751"/>
            <a:chOff x="1619671" y="3911148"/>
            <a:chExt cx="585750" cy="58575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885EB69-BD2D-4762-AF1F-339B39E1DCAF}"/>
                </a:ext>
              </a:extLst>
            </p:cNvPr>
            <p:cNvSpPr/>
            <p:nvPr/>
          </p:nvSpPr>
          <p:spPr>
            <a:xfrm>
              <a:off x="1623852" y="3916809"/>
              <a:ext cx="578721" cy="575793"/>
            </a:xfrm>
            <a:custGeom>
              <a:avLst/>
              <a:gdLst/>
              <a:ahLst/>
              <a:cxnLst/>
              <a:rect l="0" t="0" r="0" b="0"/>
              <a:pathLst>
                <a:path w="578721" h="575793">
                  <a:moveTo>
                    <a:pt x="205851" y="353341"/>
                  </a:moveTo>
                  <a:lnTo>
                    <a:pt x="71605" y="459117"/>
                  </a:lnTo>
                  <a:cubicBezTo>
                    <a:pt x="66214" y="463103"/>
                    <a:pt x="63576" y="463880"/>
                    <a:pt x="55597" y="459117"/>
                  </a:cubicBezTo>
                  <a:lnTo>
                    <a:pt x="6660" y="433889"/>
                  </a:lnTo>
                  <a:cubicBezTo>
                    <a:pt x="4083" y="432206"/>
                    <a:pt x="1179" y="431079"/>
                    <a:pt x="429" y="426290"/>
                  </a:cubicBezTo>
                  <a:lnTo>
                    <a:pt x="429" y="151211"/>
                  </a:lnTo>
                  <a:cubicBezTo>
                    <a:pt x="407" y="144349"/>
                    <a:pt x="2793" y="142706"/>
                    <a:pt x="5140" y="140977"/>
                  </a:cubicBezTo>
                  <a:lnTo>
                    <a:pt x="60460" y="112710"/>
                  </a:lnTo>
                  <a:cubicBezTo>
                    <a:pt x="64088" y="110799"/>
                    <a:pt x="66336" y="111842"/>
                    <a:pt x="68667" y="112710"/>
                  </a:cubicBezTo>
                  <a:lnTo>
                    <a:pt x="205548" y="221171"/>
                  </a:lnTo>
                  <a:lnTo>
                    <a:pt x="425266" y="1452"/>
                  </a:lnTo>
                  <a:lnTo>
                    <a:pt x="437281" y="429"/>
                  </a:lnTo>
                  <a:lnTo>
                    <a:pt x="573258" y="55236"/>
                  </a:lnTo>
                  <a:cubicBezTo>
                    <a:pt x="578126" y="57489"/>
                    <a:pt x="578098" y="60329"/>
                    <a:pt x="578418" y="62830"/>
                  </a:cubicBezTo>
                  <a:lnTo>
                    <a:pt x="578418" y="509021"/>
                  </a:lnTo>
                  <a:cubicBezTo>
                    <a:pt x="578446" y="515412"/>
                    <a:pt x="576067" y="517472"/>
                    <a:pt x="573258" y="518765"/>
                  </a:cubicBezTo>
                  <a:lnTo>
                    <a:pt x="436954" y="574073"/>
                  </a:lnTo>
                  <a:cubicBezTo>
                    <a:pt x="432141" y="576418"/>
                    <a:pt x="428449" y="575572"/>
                    <a:pt x="425389" y="572929"/>
                  </a:cubicBezTo>
                  <a:close/>
                </a:path>
              </a:pathLst>
            </a:custGeom>
            <a:solidFill>
              <a:srgbClr val="FFFFFF"/>
            </a:solidFill>
            <a:ln w="930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2ADF05-04E9-44E7-90FB-FEE0DF1F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19671" y="3911148"/>
              <a:ext cx="585750" cy="585751"/>
            </a:xfrm>
            <a:custGeom>
              <a:avLst/>
              <a:gdLst/>
              <a:ahLst/>
              <a:cxnLst/>
              <a:rect l="0" t="0" r="0" b="0"/>
              <a:pathLst>
                <a:path w="585750" h="585751">
                  <a:moveTo>
                    <a:pt x="0" y="0"/>
                  </a:moveTo>
                  <a:lnTo>
                    <a:pt x="585750" y="0"/>
                  </a:lnTo>
                  <a:lnTo>
                    <a:pt x="585750" y="585751"/>
                  </a:lnTo>
                  <a:lnTo>
                    <a:pt x="0" y="585751"/>
                  </a:lnTo>
                  <a:close/>
                </a:path>
              </a:pathLst>
            </a:custGeom>
            <a:ln/>
          </p:spPr>
        </p:pic>
        <p:sp>
          <p:nvSpPr>
            <p:cNvPr id="12" name="Freeform: Shape 11">
              <a:hlinkClick r:id="rId13"/>
              <a:extLst>
                <a:ext uri="{FF2B5EF4-FFF2-40B4-BE49-F238E27FC236}">
                  <a16:creationId xmlns:a16="http://schemas.microsoft.com/office/drawing/2014/main" id="{E9BC19C9-FF5E-4F0B-8568-22181868CB82}"/>
                </a:ext>
              </a:extLst>
            </p:cNvPr>
            <p:cNvSpPr/>
            <p:nvPr/>
          </p:nvSpPr>
          <p:spPr>
            <a:xfrm>
              <a:off x="1632416" y="3924001"/>
              <a:ext cx="561734" cy="559978"/>
            </a:xfrm>
            <a:custGeom>
              <a:avLst/>
              <a:gdLst/>
              <a:ahLst/>
              <a:cxnLst/>
              <a:rect l="0" t="0" r="0" b="0"/>
              <a:pathLst>
                <a:path w="561734" h="559977">
                  <a:moveTo>
                    <a:pt x="423243" y="429"/>
                  </a:moveTo>
                  <a:lnTo>
                    <a:pt x="197884" y="225788"/>
                  </a:lnTo>
                  <a:lnTo>
                    <a:pt x="55737" y="112992"/>
                  </a:lnTo>
                  <a:lnTo>
                    <a:pt x="429" y="141754"/>
                  </a:lnTo>
                  <a:lnTo>
                    <a:pt x="429" y="418184"/>
                  </a:lnTo>
                  <a:lnTo>
                    <a:pt x="55843" y="446750"/>
                  </a:lnTo>
                  <a:lnTo>
                    <a:pt x="197687" y="334544"/>
                  </a:lnTo>
                  <a:lnTo>
                    <a:pt x="423207" y="559651"/>
                  </a:lnTo>
                  <a:lnTo>
                    <a:pt x="561313" y="503898"/>
                  </a:lnTo>
                  <a:lnTo>
                    <a:pt x="561313" y="56076"/>
                  </a:lnTo>
                  <a:lnTo>
                    <a:pt x="423243" y="429"/>
                  </a:lnTo>
                  <a:close/>
                  <a:moveTo>
                    <a:pt x="422045" y="164814"/>
                  </a:moveTo>
                  <a:lnTo>
                    <a:pt x="422045" y="395804"/>
                  </a:lnTo>
                  <a:lnTo>
                    <a:pt x="274267" y="280023"/>
                  </a:lnTo>
                  <a:lnTo>
                    <a:pt x="422045" y="164814"/>
                  </a:lnTo>
                  <a:close/>
                  <a:moveTo>
                    <a:pt x="55450" y="194917"/>
                  </a:moveTo>
                  <a:lnTo>
                    <a:pt x="140431" y="280023"/>
                  </a:lnTo>
                  <a:lnTo>
                    <a:pt x="55450" y="367650"/>
                  </a:lnTo>
                  <a:lnTo>
                    <a:pt x="55450" y="194917"/>
                  </a:lnTo>
                  <a:close/>
                </a:path>
              </a:pathLst>
            </a:custGeom>
            <a:solidFill>
              <a:srgbClr val="0060B1"/>
            </a:solidFill>
            <a:ln w="930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08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163C31C-F04F-4E50-B0F3-763D6C399396}"/>
              </a:ext>
            </a:extLst>
          </p:cNvPr>
          <p:cNvSpPr/>
          <p:nvPr/>
        </p:nvSpPr>
        <p:spPr>
          <a:xfrm>
            <a:off x="0" y="3338905"/>
            <a:ext cx="9144000" cy="1360953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C5D8972-40DD-4E30-9E7C-E73FD02BB9E9}"/>
              </a:ext>
            </a:extLst>
          </p:cNvPr>
          <p:cNvSpPr/>
          <p:nvPr/>
        </p:nvSpPr>
        <p:spPr>
          <a:xfrm>
            <a:off x="0" y="1705372"/>
            <a:ext cx="9144000" cy="1360953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E36A35B-3527-41C8-83A8-4C4E0CE3E793}"/>
              </a:ext>
            </a:extLst>
          </p:cNvPr>
          <p:cNvSpPr/>
          <p:nvPr/>
        </p:nvSpPr>
        <p:spPr>
          <a:xfrm>
            <a:off x="0" y="3331489"/>
            <a:ext cx="1587552" cy="1360953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852A51-4143-458E-88BB-C5AB2D1D5D0A}"/>
              </a:ext>
            </a:extLst>
          </p:cNvPr>
          <p:cNvSpPr/>
          <p:nvPr/>
        </p:nvSpPr>
        <p:spPr>
          <a:xfrm>
            <a:off x="7380313" y="0"/>
            <a:ext cx="1763688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482147-D148-498C-8F54-692D4C56610B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A6D457-EC99-4098-9EEA-58774D173D69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Редактори за работа с HTML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60632-E07A-4593-B41D-3BADE3BDA0A0}"/>
              </a:ext>
            </a:extLst>
          </p:cNvPr>
          <p:cNvSpPr txBox="1"/>
          <p:nvPr/>
        </p:nvSpPr>
        <p:spPr>
          <a:xfrm>
            <a:off x="7092281" y="45606"/>
            <a:ext cx="2018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Браузъри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bg-BG" sz="1200" b="1" dirty="0">
                <a:solidFill>
                  <a:schemeClr val="bg1"/>
                </a:solidFill>
              </a:rPr>
              <a:t>и</a:t>
            </a:r>
            <a:r>
              <a:rPr lang="en-US" sz="1200" b="1" dirty="0">
                <a:solidFill>
                  <a:schemeClr val="bg1"/>
                </a:solidFill>
              </a:rPr>
              <a:t> ‘dev tools’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269FC-0BAE-4E58-AFE7-2D2D3FEA5B9E}"/>
              </a:ext>
            </a:extLst>
          </p:cNvPr>
          <p:cNvSpPr txBox="1"/>
          <p:nvPr/>
        </p:nvSpPr>
        <p:spPr>
          <a:xfrm>
            <a:off x="467544" y="841276"/>
            <a:ext cx="84249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Има много различни браузъри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(както за десктоп, така и за мобилни устройства)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Това са най-широко разпространените.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AFFB7CE-4E19-47FE-9C45-2CDB011C1302}"/>
              </a:ext>
            </a:extLst>
          </p:cNvPr>
          <p:cNvGrpSpPr/>
          <p:nvPr/>
        </p:nvGrpSpPr>
        <p:grpSpPr>
          <a:xfrm>
            <a:off x="1782758" y="1814992"/>
            <a:ext cx="1709122" cy="1157804"/>
            <a:chOff x="1694047" y="1663560"/>
            <a:chExt cx="1709122" cy="115780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3F84F47-E176-4750-A3F8-8207B47C9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7834" y="1663560"/>
              <a:ext cx="584775" cy="58477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CC9619-0E7E-424E-AD1A-DA7EC1852376}"/>
                </a:ext>
              </a:extLst>
            </p:cNvPr>
            <p:cNvSpPr txBox="1"/>
            <p:nvPr/>
          </p:nvSpPr>
          <p:spPr>
            <a:xfrm>
              <a:off x="1694047" y="2328921"/>
              <a:ext cx="170912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Microsoft</a:t>
              </a: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Internet explorer (IE)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B30F5EE-5AF6-40E2-9AEE-ABF008A8E8D6}"/>
              </a:ext>
            </a:extLst>
          </p:cNvPr>
          <p:cNvGrpSpPr/>
          <p:nvPr/>
        </p:nvGrpSpPr>
        <p:grpSpPr>
          <a:xfrm>
            <a:off x="3782297" y="1814992"/>
            <a:ext cx="789703" cy="1157804"/>
            <a:chOff x="3817108" y="1663560"/>
            <a:chExt cx="789703" cy="115780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D85A70A-75E3-4F35-88F3-41CBB2995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0945" y="1663560"/>
              <a:ext cx="584775" cy="58477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52CE29-DC66-4723-85C2-6B3B6BBC5E49}"/>
                </a:ext>
              </a:extLst>
            </p:cNvPr>
            <p:cNvSpPr txBox="1"/>
            <p:nvPr/>
          </p:nvSpPr>
          <p:spPr>
            <a:xfrm>
              <a:off x="3817108" y="2328921"/>
              <a:ext cx="78970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Microsoft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Edge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BD74CC-8372-4F93-AB79-35AA0A6833A0}"/>
              </a:ext>
            </a:extLst>
          </p:cNvPr>
          <p:cNvGrpSpPr/>
          <p:nvPr/>
        </p:nvGrpSpPr>
        <p:grpSpPr>
          <a:xfrm>
            <a:off x="5106076" y="1861000"/>
            <a:ext cx="762068" cy="1101123"/>
            <a:chOff x="5185476" y="1709568"/>
            <a:chExt cx="762068" cy="110112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2496861-B28D-48D1-9F25-63454D25D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9713" y="1709568"/>
              <a:ext cx="504478" cy="50447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1DE732-CE72-4EB3-91D9-9C4582309AF4}"/>
                </a:ext>
              </a:extLst>
            </p:cNvPr>
            <p:cNvSpPr txBox="1"/>
            <p:nvPr/>
          </p:nvSpPr>
          <p:spPr>
            <a:xfrm>
              <a:off x="5185476" y="2318248"/>
              <a:ext cx="76206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Google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Chrome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736A654-4AA1-4249-AFE9-296E38488E9D}"/>
              </a:ext>
            </a:extLst>
          </p:cNvPr>
          <p:cNvGrpSpPr/>
          <p:nvPr/>
        </p:nvGrpSpPr>
        <p:grpSpPr>
          <a:xfrm>
            <a:off x="6498591" y="1836743"/>
            <a:ext cx="593689" cy="1166830"/>
            <a:chOff x="6526210" y="1685311"/>
            <a:chExt cx="593689" cy="116683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431DAA-57AF-414C-90BF-874EBD8D5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210" y="1685311"/>
              <a:ext cx="584775" cy="58477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BD2471-B2A0-40CE-81D2-B75AF5F45BB4}"/>
                </a:ext>
              </a:extLst>
            </p:cNvPr>
            <p:cNvSpPr txBox="1"/>
            <p:nvPr/>
          </p:nvSpPr>
          <p:spPr>
            <a:xfrm>
              <a:off x="6526210" y="2328921"/>
              <a:ext cx="5936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Apple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Safari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6068DB-ED49-49D0-953C-3ACD84922175}"/>
              </a:ext>
            </a:extLst>
          </p:cNvPr>
          <p:cNvGrpSpPr/>
          <p:nvPr/>
        </p:nvGrpSpPr>
        <p:grpSpPr>
          <a:xfrm>
            <a:off x="7814651" y="1814992"/>
            <a:ext cx="676724" cy="1157804"/>
            <a:chOff x="7814651" y="1663560"/>
            <a:chExt cx="676724" cy="115780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7001EB9-DFC5-47E7-9654-1E3C067E9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057" y="1663560"/>
              <a:ext cx="565912" cy="58477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9D4C49E-2C59-4E71-87FF-248F574F5D5A}"/>
                </a:ext>
              </a:extLst>
            </p:cNvPr>
            <p:cNvSpPr txBox="1"/>
            <p:nvPr/>
          </p:nvSpPr>
          <p:spPr>
            <a:xfrm>
              <a:off x="7814651" y="2328921"/>
              <a:ext cx="67672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Mozilla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Firefox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D74991-B1CC-45E6-8470-DA6ED5C7D887}"/>
              </a:ext>
            </a:extLst>
          </p:cNvPr>
          <p:cNvGrpSpPr/>
          <p:nvPr/>
        </p:nvGrpSpPr>
        <p:grpSpPr>
          <a:xfrm>
            <a:off x="1745025" y="3480772"/>
            <a:ext cx="2016834" cy="1077218"/>
            <a:chOff x="1569925" y="3433564"/>
            <a:chExt cx="2016834" cy="10772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E0074B-5BC0-47A0-8B6F-4C95B4E23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7834" y="3433564"/>
              <a:ext cx="584775" cy="58477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5B238F-D2D1-4CE8-AFC0-0C5141C98F10}"/>
                </a:ext>
              </a:extLst>
            </p:cNvPr>
            <p:cNvSpPr txBox="1"/>
            <p:nvPr/>
          </p:nvSpPr>
          <p:spPr>
            <a:xfrm>
              <a:off x="1569925" y="4018339"/>
              <a:ext cx="201683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Google</a:t>
              </a: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Android Browser </a:t>
              </a:r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bg-BG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без име</a:t>
              </a:r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8FB443DB-EF62-410A-AFDC-6A1610A4E7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5" y="2068633"/>
            <a:ext cx="593689" cy="59368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C51C6FB-AD2F-447D-9664-1D2C49AB62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2" y="3709596"/>
            <a:ext cx="611584" cy="61158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5E7A642-ED19-45DF-8B73-31B48B59B025}"/>
              </a:ext>
            </a:extLst>
          </p:cNvPr>
          <p:cNvSpPr/>
          <p:nvPr/>
        </p:nvSpPr>
        <p:spPr>
          <a:xfrm>
            <a:off x="-14712" y="1712788"/>
            <a:ext cx="1587552" cy="1360953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266407A-14A3-4415-B513-4A07511EF107}"/>
              </a:ext>
            </a:extLst>
          </p:cNvPr>
          <p:cNvGrpSpPr/>
          <p:nvPr/>
        </p:nvGrpSpPr>
        <p:grpSpPr>
          <a:xfrm>
            <a:off x="3782297" y="3433063"/>
            <a:ext cx="789703" cy="1157804"/>
            <a:chOff x="3817108" y="1663560"/>
            <a:chExt cx="789703" cy="115780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24C8B49-0F37-4278-A6D2-71DD3766D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0945" y="1663560"/>
              <a:ext cx="584775" cy="584775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E570A3A-CC99-40EB-9798-75D4EB33AB07}"/>
                </a:ext>
              </a:extLst>
            </p:cNvPr>
            <p:cNvSpPr txBox="1"/>
            <p:nvPr/>
          </p:nvSpPr>
          <p:spPr>
            <a:xfrm>
              <a:off x="3817108" y="2328921"/>
              <a:ext cx="78970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Microsoft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Edge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1B596C0-5805-471D-B7BB-213C300F98B6}"/>
              </a:ext>
            </a:extLst>
          </p:cNvPr>
          <p:cNvGrpSpPr/>
          <p:nvPr/>
        </p:nvGrpSpPr>
        <p:grpSpPr>
          <a:xfrm>
            <a:off x="5106076" y="3489744"/>
            <a:ext cx="762068" cy="1101123"/>
            <a:chOff x="5185476" y="1709568"/>
            <a:chExt cx="762068" cy="1101123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88CE222B-6DA3-406F-B15F-01CA7928D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9713" y="1709568"/>
              <a:ext cx="504478" cy="504478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2DA11E6-67AA-468E-A0FA-DD40F9525815}"/>
                </a:ext>
              </a:extLst>
            </p:cNvPr>
            <p:cNvSpPr txBox="1"/>
            <p:nvPr/>
          </p:nvSpPr>
          <p:spPr>
            <a:xfrm>
              <a:off x="5185476" y="2318248"/>
              <a:ext cx="76206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Google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Chrome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039CE7E-2AE1-44A1-B235-04BED08D42EA}"/>
              </a:ext>
            </a:extLst>
          </p:cNvPr>
          <p:cNvGrpSpPr/>
          <p:nvPr/>
        </p:nvGrpSpPr>
        <p:grpSpPr>
          <a:xfrm>
            <a:off x="6498591" y="3442603"/>
            <a:ext cx="593689" cy="1166830"/>
            <a:chOff x="6526210" y="1685311"/>
            <a:chExt cx="593689" cy="116683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3E1F16A-6C8F-480D-ABF7-AF84EB867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6210" y="1685311"/>
              <a:ext cx="584775" cy="584775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F3C57D0-6A05-4EF4-A29B-56D0CF2921A7}"/>
                </a:ext>
              </a:extLst>
            </p:cNvPr>
            <p:cNvSpPr txBox="1"/>
            <p:nvPr/>
          </p:nvSpPr>
          <p:spPr>
            <a:xfrm>
              <a:off x="6526210" y="2328921"/>
              <a:ext cx="5936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Apple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Safari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9EA7CDD-A039-4D20-A45F-354D37B2703F}"/>
              </a:ext>
            </a:extLst>
          </p:cNvPr>
          <p:cNvGrpSpPr/>
          <p:nvPr/>
        </p:nvGrpSpPr>
        <p:grpSpPr>
          <a:xfrm>
            <a:off x="7814651" y="3448476"/>
            <a:ext cx="676724" cy="1157804"/>
            <a:chOff x="7814651" y="1663560"/>
            <a:chExt cx="676724" cy="1157804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FA82CF5-60B8-4139-B796-BCF26C8F0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057" y="1663560"/>
              <a:ext cx="565912" cy="584776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342E7B9-7CAA-49E6-890B-3D6D9A9E72BC}"/>
                </a:ext>
              </a:extLst>
            </p:cNvPr>
            <p:cNvSpPr txBox="1"/>
            <p:nvPr/>
          </p:nvSpPr>
          <p:spPr>
            <a:xfrm>
              <a:off x="7814651" y="2328921"/>
              <a:ext cx="67672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Mozilla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Firefox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552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22800" y="2417885"/>
            <a:ext cx="9144000" cy="1360953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852A51-4143-458E-88BB-C5AB2D1D5D0A}"/>
              </a:ext>
            </a:extLst>
          </p:cNvPr>
          <p:cNvSpPr/>
          <p:nvPr/>
        </p:nvSpPr>
        <p:spPr>
          <a:xfrm>
            <a:off x="7380313" y="0"/>
            <a:ext cx="1763688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482147-D148-498C-8F54-692D4C56610B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A6D457-EC99-4098-9EEA-58774D173D69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Редактори за работа с HTML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60632-E07A-4593-B41D-3BADE3BDA0A0}"/>
              </a:ext>
            </a:extLst>
          </p:cNvPr>
          <p:cNvSpPr txBox="1"/>
          <p:nvPr/>
        </p:nvSpPr>
        <p:spPr>
          <a:xfrm>
            <a:off x="7092281" y="45606"/>
            <a:ext cx="2018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Браузъри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bg-BG" sz="1200" b="1" dirty="0">
                <a:solidFill>
                  <a:schemeClr val="bg1"/>
                </a:solidFill>
              </a:rPr>
              <a:t>и</a:t>
            </a:r>
            <a:r>
              <a:rPr lang="en-US" sz="1200" b="1" dirty="0">
                <a:solidFill>
                  <a:schemeClr val="bg1"/>
                </a:solidFill>
              </a:rPr>
              <a:t> ‘dev tools’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269FC-0BAE-4E58-AFE7-2D2D3FEA5B9E}"/>
              </a:ext>
            </a:extLst>
          </p:cNvPr>
          <p:cNvSpPr txBox="1"/>
          <p:nvPr/>
        </p:nvSpPr>
        <p:spPr>
          <a:xfrm>
            <a:off x="467544" y="1022033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Освен разликата във външния вид и функционалностите, браузърите имат разлика и в това как визуализират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Всеки един браузър има така наречения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‘rendering engine’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967F8D-4DF8-473E-B36A-13C6F9CA07EB}"/>
              </a:ext>
            </a:extLst>
          </p:cNvPr>
          <p:cNvGrpSpPr/>
          <p:nvPr/>
        </p:nvGrpSpPr>
        <p:grpSpPr>
          <a:xfrm>
            <a:off x="654790" y="2523907"/>
            <a:ext cx="820866" cy="969049"/>
            <a:chOff x="543578" y="2340287"/>
            <a:chExt cx="820866" cy="96904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3F84F47-E176-4750-A3F8-8207B47C9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2340287"/>
              <a:ext cx="584775" cy="58477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657BCF4-AE39-4B80-B245-A00FBFEDA9A3}"/>
                </a:ext>
              </a:extLst>
            </p:cNvPr>
            <p:cNvSpPr txBox="1"/>
            <p:nvPr/>
          </p:nvSpPr>
          <p:spPr>
            <a:xfrm>
              <a:off x="543578" y="2970782"/>
              <a:ext cx="820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Trident 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F7224D-026D-4325-900B-A7F25785333A}"/>
              </a:ext>
            </a:extLst>
          </p:cNvPr>
          <p:cNvGrpSpPr/>
          <p:nvPr/>
        </p:nvGrpSpPr>
        <p:grpSpPr>
          <a:xfrm>
            <a:off x="1979712" y="2523907"/>
            <a:ext cx="1076000" cy="984051"/>
            <a:chOff x="2141984" y="2340287"/>
            <a:chExt cx="1076000" cy="98405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D85A70A-75E3-4F35-88F3-41CBB2995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8386" y="2340287"/>
              <a:ext cx="584775" cy="58477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91C6149-EA99-43BD-8150-240029EE546E}"/>
                </a:ext>
              </a:extLst>
            </p:cNvPr>
            <p:cNvSpPr txBox="1"/>
            <p:nvPr/>
          </p:nvSpPr>
          <p:spPr>
            <a:xfrm>
              <a:off x="2141984" y="2985784"/>
              <a:ext cx="1076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EdgeHTML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13F9AE-A26F-4084-8508-72B7FF19E45F}"/>
              </a:ext>
            </a:extLst>
          </p:cNvPr>
          <p:cNvGrpSpPr/>
          <p:nvPr/>
        </p:nvGrpSpPr>
        <p:grpSpPr>
          <a:xfrm>
            <a:off x="3779912" y="2569627"/>
            <a:ext cx="1526139" cy="936713"/>
            <a:chOff x="4025681" y="2386007"/>
            <a:chExt cx="1526139" cy="93671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2496861-B28D-48D1-9F25-63454D25D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5681" y="2410264"/>
              <a:ext cx="504478" cy="50447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431DAA-57AF-414C-90BF-874EBD8D5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045" y="2386007"/>
              <a:ext cx="584775" cy="5847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752E9AA-DB38-43B1-AD5F-75168C541DB1}"/>
                    </a:ext>
                  </a:extLst>
                </p:cNvPr>
                <p:cNvSpPr txBox="1"/>
                <p:nvPr/>
              </p:nvSpPr>
              <p:spPr>
                <a:xfrm>
                  <a:off x="4332063" y="2984166"/>
                  <a:ext cx="92737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6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rPr>
                              <m:t>WebKit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752E9AA-DB38-43B1-AD5F-75168C541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2063" y="2984166"/>
                  <a:ext cx="927370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9892F8-472E-4AFC-822F-C004BA826313}"/>
              </a:ext>
            </a:extLst>
          </p:cNvPr>
          <p:cNvSpPr txBox="1"/>
          <p:nvPr/>
        </p:nvSpPr>
        <p:spPr>
          <a:xfrm>
            <a:off x="467544" y="4488959"/>
            <a:ext cx="84249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Chrome, Safari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вградения браузър на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Android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са базирани на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WebKit,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но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Chrome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се отдели преди няколко години и кръсти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rendering engine-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 си „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Blink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6CAE35-4DA1-415B-92C3-75B4D390D86B}"/>
              </a:ext>
            </a:extLst>
          </p:cNvPr>
          <p:cNvGrpSpPr/>
          <p:nvPr/>
        </p:nvGrpSpPr>
        <p:grpSpPr>
          <a:xfrm>
            <a:off x="6228184" y="2593884"/>
            <a:ext cx="698717" cy="905216"/>
            <a:chOff x="6497764" y="2410264"/>
            <a:chExt cx="698717" cy="90521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7001EB9-DFC5-47E7-9654-1E3C067E9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8391" y="2410264"/>
              <a:ext cx="565912" cy="584776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8C59EC4-2F74-403F-9711-2DBCC61BF430}"/>
                </a:ext>
              </a:extLst>
            </p:cNvPr>
            <p:cNvSpPr txBox="1"/>
            <p:nvPr/>
          </p:nvSpPr>
          <p:spPr>
            <a:xfrm>
              <a:off x="6497764" y="2976926"/>
              <a:ext cx="698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Gecko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B11CF9-3473-43DA-8AF3-612A0BF3CA7C}"/>
              </a:ext>
            </a:extLst>
          </p:cNvPr>
          <p:cNvGrpSpPr/>
          <p:nvPr/>
        </p:nvGrpSpPr>
        <p:grpSpPr>
          <a:xfrm>
            <a:off x="7524328" y="2548299"/>
            <a:ext cx="927370" cy="958041"/>
            <a:chOff x="7718767" y="2364679"/>
            <a:chExt cx="927370" cy="95804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E0074B-5BC0-47A0-8B6F-4C95B4E23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657" y="2364679"/>
              <a:ext cx="584775" cy="5847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13FE202-0E32-4586-8F0A-F8728C35797A}"/>
                    </a:ext>
                  </a:extLst>
                </p:cNvPr>
                <p:cNvSpPr txBox="1"/>
                <p:nvPr/>
              </p:nvSpPr>
              <p:spPr>
                <a:xfrm>
                  <a:off x="7718767" y="2984166"/>
                  <a:ext cx="92737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16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rPr>
                              <m:t>WebKit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13FE202-0E32-4586-8F0A-F8728C3579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8767" y="2984166"/>
                  <a:ext cx="927370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53505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0" y="2360643"/>
            <a:ext cx="9144000" cy="1360953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852A51-4143-458E-88BB-C5AB2D1D5D0A}"/>
              </a:ext>
            </a:extLst>
          </p:cNvPr>
          <p:cNvSpPr/>
          <p:nvPr/>
        </p:nvSpPr>
        <p:spPr>
          <a:xfrm>
            <a:off x="7380313" y="0"/>
            <a:ext cx="1763688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482147-D148-498C-8F54-692D4C56610B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A6D457-EC99-4098-9EEA-58774D173D69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Редактори за работа с HTML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60632-E07A-4593-B41D-3BADE3BDA0A0}"/>
              </a:ext>
            </a:extLst>
          </p:cNvPr>
          <p:cNvSpPr txBox="1"/>
          <p:nvPr/>
        </p:nvSpPr>
        <p:spPr>
          <a:xfrm>
            <a:off x="7092281" y="45606"/>
            <a:ext cx="2018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Браузъри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bg-BG" sz="1200" b="1" dirty="0">
                <a:solidFill>
                  <a:schemeClr val="bg1"/>
                </a:solidFill>
              </a:rPr>
              <a:t>и</a:t>
            </a:r>
            <a:r>
              <a:rPr lang="en-US" sz="1200" b="1" dirty="0">
                <a:solidFill>
                  <a:schemeClr val="bg1"/>
                </a:solidFill>
              </a:rPr>
              <a:t> ‘dev tools’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269FC-0BAE-4E58-AFE7-2D2D3FEA5B9E}"/>
              </a:ext>
            </a:extLst>
          </p:cNvPr>
          <p:cNvSpPr txBox="1"/>
          <p:nvPr/>
        </p:nvSpPr>
        <p:spPr>
          <a:xfrm>
            <a:off x="467544" y="1191642"/>
            <a:ext cx="8280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Също така, всеки браузър използва различен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‘JavaScript engine’. 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627407-3729-464C-AC0D-1219B5472584}"/>
              </a:ext>
            </a:extLst>
          </p:cNvPr>
          <p:cNvGrpSpPr/>
          <p:nvPr/>
        </p:nvGrpSpPr>
        <p:grpSpPr>
          <a:xfrm>
            <a:off x="539552" y="2523907"/>
            <a:ext cx="1623337" cy="969049"/>
            <a:chOff x="722772" y="2372692"/>
            <a:chExt cx="1623337" cy="96904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3F84F47-E176-4750-A3F8-8207B47C9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72" y="2372692"/>
              <a:ext cx="584775" cy="58477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657BCF4-AE39-4B80-B245-A00FBFEDA9A3}"/>
                </a:ext>
              </a:extLst>
            </p:cNvPr>
            <p:cNvSpPr txBox="1"/>
            <p:nvPr/>
          </p:nvSpPr>
          <p:spPr>
            <a:xfrm>
              <a:off x="1206200" y="3003187"/>
              <a:ext cx="8040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Chakra 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D85A70A-75E3-4F35-88F3-41CBB2995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334" y="2372692"/>
              <a:ext cx="584775" cy="58477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6CAE35-4DA1-415B-92C3-75B4D390D86B}"/>
              </a:ext>
            </a:extLst>
          </p:cNvPr>
          <p:cNvGrpSpPr/>
          <p:nvPr/>
        </p:nvGrpSpPr>
        <p:grpSpPr>
          <a:xfrm>
            <a:off x="7149916" y="2593884"/>
            <a:ext cx="1375826" cy="905216"/>
            <a:chOff x="6137724" y="2410264"/>
            <a:chExt cx="1375826" cy="90521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7001EB9-DFC5-47E7-9654-1E3C067E9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8391" y="2410264"/>
              <a:ext cx="565912" cy="584776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8C59EC4-2F74-403F-9711-2DBCC61BF430}"/>
                </a:ext>
              </a:extLst>
            </p:cNvPr>
            <p:cNvSpPr txBox="1"/>
            <p:nvPr/>
          </p:nvSpPr>
          <p:spPr>
            <a:xfrm>
              <a:off x="6137724" y="2976926"/>
              <a:ext cx="13758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Spidermonkey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B43782-4A68-4C38-9A77-3C62156E5B1F}"/>
              </a:ext>
            </a:extLst>
          </p:cNvPr>
          <p:cNvGrpSpPr/>
          <p:nvPr/>
        </p:nvGrpSpPr>
        <p:grpSpPr>
          <a:xfrm>
            <a:off x="3062090" y="2548299"/>
            <a:ext cx="1540324" cy="958041"/>
            <a:chOff x="2982310" y="2397084"/>
            <a:chExt cx="1540324" cy="95804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2496861-B28D-48D1-9F25-63454D25D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2310" y="2442669"/>
              <a:ext cx="504478" cy="5044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752E9AA-DB38-43B1-AD5F-75168C541DB1}"/>
                    </a:ext>
                  </a:extLst>
                </p:cNvPr>
                <p:cNvSpPr txBox="1"/>
                <p:nvPr/>
              </p:nvSpPr>
              <p:spPr>
                <a:xfrm>
                  <a:off x="3492727" y="3016571"/>
                  <a:ext cx="47320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16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 (Body)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752E9AA-DB38-43B1-AD5F-75168C541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727" y="3016571"/>
                  <a:ext cx="473206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E0074B-5BC0-47A0-8B6F-4C95B4E23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859" y="2397084"/>
              <a:ext cx="584775" cy="58477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CBEC7D-A431-4D47-9365-0E7989C4923B}"/>
              </a:ext>
            </a:extLst>
          </p:cNvPr>
          <p:cNvGrpSpPr/>
          <p:nvPr/>
        </p:nvGrpSpPr>
        <p:grpSpPr>
          <a:xfrm>
            <a:off x="5292080" y="2569627"/>
            <a:ext cx="1440160" cy="924322"/>
            <a:chOff x="4352271" y="2418412"/>
            <a:chExt cx="1440160" cy="92432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431DAA-57AF-414C-90BF-874EBD8D5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1276" y="2418412"/>
              <a:ext cx="584775" cy="58477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BDA741-EC9F-49A8-B336-C6AF9968AD32}"/>
                </a:ext>
              </a:extLst>
            </p:cNvPr>
            <p:cNvSpPr txBox="1"/>
            <p:nvPr/>
          </p:nvSpPr>
          <p:spPr>
            <a:xfrm>
              <a:off x="4352271" y="3004180"/>
              <a:ext cx="1440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JavaScriptCore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4663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D3B3E3-C36E-451E-B900-06DEF99AF220}"/>
              </a:ext>
            </a:extLst>
          </p:cNvPr>
          <p:cNvSpPr/>
          <p:nvPr/>
        </p:nvSpPr>
        <p:spPr>
          <a:xfrm>
            <a:off x="7380313" y="0"/>
            <a:ext cx="1763688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639E44-BB18-4666-A4E5-3CA57DE61574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B8D14-6C18-4FD4-A94B-27502EFC410E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Редактори за работа с HTML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6ADD15-AF2C-447B-AC70-09E2BD4E1478}"/>
              </a:ext>
            </a:extLst>
          </p:cNvPr>
          <p:cNvSpPr txBox="1"/>
          <p:nvPr/>
        </p:nvSpPr>
        <p:spPr>
          <a:xfrm>
            <a:off x="7092281" y="45606"/>
            <a:ext cx="2018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Браузъри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bg-BG" sz="1200" b="1" dirty="0">
                <a:solidFill>
                  <a:schemeClr val="bg1"/>
                </a:solidFill>
              </a:rPr>
              <a:t>и</a:t>
            </a:r>
            <a:r>
              <a:rPr lang="en-US" sz="1200" b="1" dirty="0">
                <a:solidFill>
                  <a:schemeClr val="bg1"/>
                </a:solidFill>
              </a:rPr>
              <a:t> ‘dev tools’</a:t>
            </a:r>
            <a:endParaRPr lang="bg-BG" sz="12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824A7D-61D9-45CB-9956-3710C1650B65}"/>
                  </a:ext>
                </a:extLst>
              </p:cNvPr>
              <p:cNvSpPr txBox="1"/>
              <p:nvPr/>
            </p:nvSpPr>
            <p:spPr>
              <a:xfrm>
                <a:off x="467544" y="697260"/>
                <a:ext cx="82809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Всеки един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bg-BG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bg-BG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m:t>браузър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за десктоп операционни системи, има вграден „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dev tools</a:t>
                </a:r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“ или с пълното му име „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developer tools</a:t>
                </a:r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“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</a:t>
                </a:r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Това са набор от инструменти, които ще ви помогнат да можете да видите моментното състояние на страницата, както и да проверявате редица параметри свързани със работата на даден сайт/страница/приложение.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824A7D-61D9-45CB-9956-3710C1650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697260"/>
                <a:ext cx="8280920" cy="954107"/>
              </a:xfrm>
              <a:prstGeom prst="rect">
                <a:avLst/>
              </a:prstGeom>
              <a:blipFill>
                <a:blip r:embed="rId3"/>
                <a:stretch>
                  <a:fillRect l="-221" t="-637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DA9FDE9-B0D5-44B8-B2A4-DD3733DC4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133" y="1737578"/>
            <a:ext cx="5238328" cy="28339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5F5F37-F4D2-4AC5-A53B-8F5DCE0EBC27}"/>
              </a:ext>
            </a:extLst>
          </p:cNvPr>
          <p:cNvSpPr txBox="1"/>
          <p:nvPr/>
        </p:nvSpPr>
        <p:spPr>
          <a:xfrm>
            <a:off x="467544" y="4657700"/>
            <a:ext cx="8424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Internet Explorer 7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по-старите му версии, нямат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 tools.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Там се разчита основно на …. проби и грешки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867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DAF0843-70DE-4E69-92B8-F678E4DF1072}"/>
              </a:ext>
            </a:extLst>
          </p:cNvPr>
          <p:cNvSpPr/>
          <p:nvPr/>
        </p:nvSpPr>
        <p:spPr>
          <a:xfrm>
            <a:off x="0" y="0"/>
            <a:ext cx="1979712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36EDD8-2AAA-4358-B37C-DD9A641E1F90}"/>
              </a:ext>
            </a:extLst>
          </p:cNvPr>
          <p:cNvSpPr txBox="1"/>
          <p:nvPr/>
        </p:nvSpPr>
        <p:spPr>
          <a:xfrm>
            <a:off x="89756" y="24634"/>
            <a:ext cx="1889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F097C-7AAB-4A30-8E48-D2962ECAA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63" y="301633"/>
            <a:ext cx="4049761" cy="48096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EE3D92-E4CF-4BD9-900A-F4033035CD7B}"/>
              </a:ext>
            </a:extLst>
          </p:cNvPr>
          <p:cNvSpPr txBox="1"/>
          <p:nvPr/>
        </p:nvSpPr>
        <p:spPr>
          <a:xfrm>
            <a:off x="2962405" y="2281436"/>
            <a:ext cx="2973892" cy="4308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Структура на 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492057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8E8EA7-2C86-4FA4-8AE9-6BB618929D33}"/>
              </a:ext>
            </a:extLst>
          </p:cNvPr>
          <p:cNvSpPr/>
          <p:nvPr/>
        </p:nvSpPr>
        <p:spPr>
          <a:xfrm>
            <a:off x="7917274" y="0"/>
            <a:ext cx="122672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C52F5D-5605-4F9E-84CB-6555ED7A556E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4A8E1-C12A-42BB-99AB-E93A237EC3E9}"/>
              </a:ext>
            </a:extLst>
          </p:cNvPr>
          <p:cNvSpPr txBox="1"/>
          <p:nvPr/>
        </p:nvSpPr>
        <p:spPr>
          <a:xfrm>
            <a:off x="89756" y="24634"/>
            <a:ext cx="4698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  <a:p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5D87C-17CD-4BC4-8DE0-0DDA8698FF71}"/>
              </a:ext>
            </a:extLst>
          </p:cNvPr>
          <p:cNvSpPr txBox="1"/>
          <p:nvPr/>
        </p:nvSpPr>
        <p:spPr>
          <a:xfrm>
            <a:off x="7884368" y="45606"/>
            <a:ext cx="122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b="1" dirty="0">
                <a:solidFill>
                  <a:schemeClr val="bg1"/>
                </a:solidFill>
              </a:rPr>
              <a:t>Какво е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9BD4C8-4E2C-4C5E-A257-D569D5CE426A}"/>
              </a:ext>
            </a:extLst>
          </p:cNvPr>
          <p:cNvSpPr txBox="1"/>
          <p:nvPr/>
        </p:nvSpPr>
        <p:spPr>
          <a:xfrm>
            <a:off x="467544" y="697260"/>
            <a:ext cx="828092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(Hypertext markup language)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изгражда основната структура на една страница. Определя наличието на всеки един елемент (текст, картинка, видео …), който ще съществува в документа.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разлика от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може да съществува напълно самостоятелно и в същото време да постигне напълно използваем продукт (бил той и малко не много красив).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327DC-306E-4E51-A557-FFCEF047263D}"/>
              </a:ext>
            </a:extLst>
          </p:cNvPr>
          <p:cNvSpPr txBox="1"/>
          <p:nvPr/>
        </p:nvSpPr>
        <p:spPr>
          <a:xfrm>
            <a:off x="482040" y="1875202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Пример за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код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bg-BG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E3120-2BE2-428F-8692-517D41D1F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3496"/>
            <a:ext cx="9144000" cy="25386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399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2256F2-682E-4B8E-8DD7-5CDEB8ECDC94}"/>
              </a:ext>
            </a:extLst>
          </p:cNvPr>
          <p:cNvSpPr/>
          <p:nvPr/>
        </p:nvSpPr>
        <p:spPr>
          <a:xfrm>
            <a:off x="7917274" y="0"/>
            <a:ext cx="122672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D92D75-648A-4C9F-B616-4E571F08D00E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A3B7CE-715A-419B-866B-30E0E5A4F7A0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3570B-3D4F-4BD9-934A-7775E713423C}"/>
              </a:ext>
            </a:extLst>
          </p:cNvPr>
          <p:cNvSpPr txBox="1"/>
          <p:nvPr/>
        </p:nvSpPr>
        <p:spPr>
          <a:xfrm>
            <a:off x="7884368" y="45606"/>
            <a:ext cx="122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b="1" dirty="0">
                <a:solidFill>
                  <a:schemeClr val="bg1"/>
                </a:solidFill>
              </a:rPr>
              <a:t>Какво е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5057C0-2624-4C8A-9B56-ABEAA5CE10CD}"/>
              </a:ext>
            </a:extLst>
          </p:cNvPr>
          <p:cNvSpPr txBox="1"/>
          <p:nvPr/>
        </p:nvSpPr>
        <p:spPr>
          <a:xfrm>
            <a:off x="626154" y="2425452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резултат от кода от предния слайд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15312-7370-4C96-8D8B-BA983D1C0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521989"/>
            <a:ext cx="4416459" cy="44908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842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2256F2-682E-4B8E-8DD7-5CDEB8ECDC94}"/>
              </a:ext>
            </a:extLst>
          </p:cNvPr>
          <p:cNvSpPr/>
          <p:nvPr/>
        </p:nvSpPr>
        <p:spPr>
          <a:xfrm>
            <a:off x="7917274" y="0"/>
            <a:ext cx="122672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D92D75-648A-4C9F-B616-4E571F08D00E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A3B7CE-715A-419B-866B-30E0E5A4F7A0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3570B-3D4F-4BD9-934A-7775E713423C}"/>
              </a:ext>
            </a:extLst>
          </p:cNvPr>
          <p:cNvSpPr txBox="1"/>
          <p:nvPr/>
        </p:nvSpPr>
        <p:spPr>
          <a:xfrm>
            <a:off x="7884368" y="45606"/>
            <a:ext cx="122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b="1" dirty="0">
                <a:solidFill>
                  <a:schemeClr val="bg1"/>
                </a:solidFill>
              </a:rPr>
              <a:t>Какво е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CFA85-CCA7-4073-850D-A351C19290EC}"/>
              </a:ext>
            </a:extLst>
          </p:cNvPr>
          <p:cNvSpPr txBox="1"/>
          <p:nvPr/>
        </p:nvSpPr>
        <p:spPr>
          <a:xfrm>
            <a:off x="251520" y="875427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 същността си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 просто текстов файл със разширение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‘.html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’. </a:t>
            </a: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Това се отнася също така и за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за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CSS,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които са респективно със разширения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‘.js’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‘.css’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2A656-0E59-48D0-9DA4-C2F5D0F5A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065412"/>
            <a:ext cx="2028825" cy="2305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7010F-1DF2-49F9-A194-4A66B95C6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906" y="2065412"/>
            <a:ext cx="2028825" cy="23050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12A01E-5A7E-49C9-97A5-597700939E98}"/>
              </a:ext>
            </a:extLst>
          </p:cNvPr>
          <p:cNvCxnSpPr/>
          <p:nvPr/>
        </p:nvCxnSpPr>
        <p:spPr>
          <a:xfrm>
            <a:off x="2987824" y="3217540"/>
            <a:ext cx="28803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14F0C6-4F3A-4D97-8C0D-9A7F80C66706}"/>
              </a:ext>
            </a:extLst>
          </p:cNvPr>
          <p:cNvSpPr txBox="1"/>
          <p:nvPr/>
        </p:nvSpPr>
        <p:spPr>
          <a:xfrm>
            <a:off x="3636743" y="2688223"/>
            <a:ext cx="1582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Преименуване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644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E247A0-4454-4A57-BB9A-2E9FA32631A9}"/>
              </a:ext>
            </a:extLst>
          </p:cNvPr>
          <p:cNvSpPr/>
          <p:nvPr/>
        </p:nvSpPr>
        <p:spPr>
          <a:xfrm>
            <a:off x="0" y="2812955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0FD866-684C-4239-8398-107F5328858B}"/>
              </a:ext>
            </a:extLst>
          </p:cNvPr>
          <p:cNvSpPr/>
          <p:nvPr/>
        </p:nvSpPr>
        <p:spPr>
          <a:xfrm>
            <a:off x="7668344" y="0"/>
            <a:ext cx="147565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FC37A0-CAD4-450A-A2DB-5BB776B5FC7F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F5E36C-D56D-4B78-BD2D-FF90C410DE14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5AD743-00F0-4429-8B60-282C32E68E90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Структура на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65E061-E1AE-4D6A-8E44-D9F39B912C49}"/>
              </a:ext>
            </a:extLst>
          </p:cNvPr>
          <p:cNvSpPr txBox="1"/>
          <p:nvPr/>
        </p:nvSpPr>
        <p:spPr>
          <a:xfrm>
            <a:off x="467544" y="977069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Съставните блокове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са таговете. Един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е най-малката градивна единица на страницата, която може да съществува самостоятелно.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39EFA-6947-4076-8D76-BD6E4F8602BE}"/>
              </a:ext>
            </a:extLst>
          </p:cNvPr>
          <p:cNvSpPr txBox="1"/>
          <p:nvPr/>
        </p:nvSpPr>
        <p:spPr>
          <a:xfrm>
            <a:off x="1403648" y="2189612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Начало на таг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9FA07-D3B0-481E-AC13-6F395052647C}"/>
              </a:ext>
            </a:extLst>
          </p:cNvPr>
          <p:cNvSpPr txBox="1"/>
          <p:nvPr/>
        </p:nvSpPr>
        <p:spPr>
          <a:xfrm>
            <a:off x="2735796" y="2942162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TagName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 TagName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65B517-52DF-4505-B7AA-0065CEDE1173}"/>
              </a:ext>
            </a:extLst>
          </p:cNvPr>
          <p:cNvSpPr txBox="1"/>
          <p:nvPr/>
        </p:nvSpPr>
        <p:spPr>
          <a:xfrm>
            <a:off x="3779912" y="2203499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Име на таг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B05A57-EADC-4BF5-B8F4-FC6B4FB1D3DD}"/>
              </a:ext>
            </a:extLst>
          </p:cNvPr>
          <p:cNvSpPr txBox="1"/>
          <p:nvPr/>
        </p:nvSpPr>
        <p:spPr>
          <a:xfrm>
            <a:off x="3851920" y="3951364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Съдържание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E75E19-6922-42B8-B64D-1983F512A1A5}"/>
              </a:ext>
            </a:extLst>
          </p:cNvPr>
          <p:cNvSpPr txBox="1"/>
          <p:nvPr/>
        </p:nvSpPr>
        <p:spPr>
          <a:xfrm>
            <a:off x="6372200" y="2189612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Край на таг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335D970-480B-462D-8E65-634C8D69D015}"/>
              </a:ext>
            </a:extLst>
          </p:cNvPr>
          <p:cNvCxnSpPr>
            <a:stCxn id="7" idx="2"/>
            <a:endCxn id="8" idx="1"/>
          </p:cNvCxnSpPr>
          <p:nvPr/>
        </p:nvCxnSpPr>
        <p:spPr>
          <a:xfrm rot="16200000" flipH="1">
            <a:off x="2143352" y="2580550"/>
            <a:ext cx="644829" cy="54006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2649401-2DA8-499C-AA25-2B9E8EC50384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V="1">
            <a:off x="4226224" y="3677595"/>
            <a:ext cx="547537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17C2415-3D46-487C-921D-EC4D16901AF7}"/>
              </a:ext>
            </a:extLst>
          </p:cNvPr>
          <p:cNvCxnSpPr>
            <a:stCxn id="17" idx="2"/>
            <a:endCxn id="8" idx="3"/>
          </p:cNvCxnSpPr>
          <p:nvPr/>
        </p:nvCxnSpPr>
        <p:spPr>
          <a:xfrm rot="5400000">
            <a:off x="6499836" y="2508542"/>
            <a:ext cx="644829" cy="68407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C8389A-7B06-4C3F-8D26-7677EA1A3DAC}"/>
              </a:ext>
            </a:extLst>
          </p:cNvPr>
          <p:cNvCxnSpPr>
            <a:cxnSpLocks/>
          </p:cNvCxnSpPr>
          <p:nvPr/>
        </p:nvCxnSpPr>
        <p:spPr>
          <a:xfrm rot="13500000" flipH="1">
            <a:off x="4701426" y="2525323"/>
            <a:ext cx="1008112" cy="4001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E1B5754-AC1D-4F0B-9A4D-69AAD48FA510}"/>
              </a:ext>
            </a:extLst>
          </p:cNvPr>
          <p:cNvCxnSpPr>
            <a:cxnSpLocks/>
          </p:cNvCxnSpPr>
          <p:nvPr/>
        </p:nvCxnSpPr>
        <p:spPr>
          <a:xfrm flipH="1">
            <a:off x="3563888" y="2507255"/>
            <a:ext cx="1008112" cy="4001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276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91300C-6A5F-4B53-BD1B-CE0046FE19CA}"/>
              </a:ext>
            </a:extLst>
          </p:cNvPr>
          <p:cNvSpPr/>
          <p:nvPr/>
        </p:nvSpPr>
        <p:spPr>
          <a:xfrm>
            <a:off x="0" y="1849388"/>
            <a:ext cx="9144000" cy="208823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802F0A-5E0F-4B21-9439-F9C8CE04F5FA}"/>
              </a:ext>
            </a:extLst>
          </p:cNvPr>
          <p:cNvSpPr/>
          <p:nvPr/>
        </p:nvSpPr>
        <p:spPr>
          <a:xfrm>
            <a:off x="3142801" y="2084938"/>
            <a:ext cx="394947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Никола Грънчаров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nikola.grancharov@gmail.com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0898 419 464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D2192-B903-4F8A-8C46-70D52F3677F2}"/>
              </a:ext>
            </a:extLst>
          </p:cNvPr>
          <p:cNvSpPr/>
          <p:nvPr/>
        </p:nvSpPr>
        <p:spPr>
          <a:xfrm>
            <a:off x="0" y="3740908"/>
            <a:ext cx="9144000" cy="196712"/>
          </a:xfrm>
          <a:prstGeom prst="rect">
            <a:avLst/>
          </a:prstGeom>
          <a:solidFill>
            <a:srgbClr val="127994">
              <a:alpha val="30196"/>
            </a:srgbClr>
          </a:solidFill>
          <a:ln>
            <a:solidFill>
              <a:srgbClr val="F8F8F8">
                <a:alpha val="16078"/>
              </a:srgb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A2E920-13B1-4470-83E3-45B1EEA2D3ED}"/>
              </a:ext>
            </a:extLst>
          </p:cNvPr>
          <p:cNvSpPr/>
          <p:nvPr/>
        </p:nvSpPr>
        <p:spPr>
          <a:xfrm>
            <a:off x="0" y="0"/>
            <a:ext cx="3995936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4BD50B-C14C-4A11-AD4E-1969983608E3}"/>
              </a:ext>
            </a:extLst>
          </p:cNvPr>
          <p:cNvSpPr txBox="1"/>
          <p:nvPr/>
        </p:nvSpPr>
        <p:spPr>
          <a:xfrm>
            <a:off x="107504" y="24593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Front-End – HTML5, CSS3 и JavaScript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5061EC-3F78-4F2D-8C5B-2D12FAC34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2" y="2298191"/>
            <a:ext cx="1572771" cy="11186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20FD8E-CFCB-4B9C-95F1-6185B1B00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959" y="2123516"/>
            <a:ext cx="249937" cy="249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388FEB-BEB1-4044-96B4-B55F7BE175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768" y="2755829"/>
            <a:ext cx="249128" cy="1993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6D99C8-DFC7-4763-A53B-D8A2F3063B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258021"/>
            <a:ext cx="229832" cy="22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00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E247A0-4454-4A57-BB9A-2E9FA32631A9}"/>
              </a:ext>
            </a:extLst>
          </p:cNvPr>
          <p:cNvSpPr/>
          <p:nvPr/>
        </p:nvSpPr>
        <p:spPr>
          <a:xfrm>
            <a:off x="0" y="2812955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E256765-033C-467C-AF25-43E8488A99F2}"/>
              </a:ext>
            </a:extLst>
          </p:cNvPr>
          <p:cNvSpPr/>
          <p:nvPr/>
        </p:nvSpPr>
        <p:spPr>
          <a:xfrm>
            <a:off x="0" y="2812955"/>
            <a:ext cx="4572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0FD866-684C-4239-8398-107F5328858B}"/>
              </a:ext>
            </a:extLst>
          </p:cNvPr>
          <p:cNvSpPr/>
          <p:nvPr/>
        </p:nvSpPr>
        <p:spPr>
          <a:xfrm>
            <a:off x="7668344" y="0"/>
            <a:ext cx="147565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FC37A0-CAD4-450A-A2DB-5BB776B5FC7F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F5E36C-D56D-4B78-BD2D-FF90C410DE14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5AD743-00F0-4429-8B60-282C32E68E90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Структура на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65E061-E1AE-4D6A-8E44-D9F39B912C49}"/>
              </a:ext>
            </a:extLst>
          </p:cNvPr>
          <p:cNvSpPr txBox="1"/>
          <p:nvPr/>
        </p:nvSpPr>
        <p:spPr>
          <a:xfrm>
            <a:off x="413792" y="1353328"/>
            <a:ext cx="8334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Един таг винаги трябва да бъде затворен. Това може да бъде постигнато по един от два варианта. Единият е със затварящ таг &lt;/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TagName&gt;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Другият е: отварящия таг да бъде деклариран като самозатварящ се.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9FA07-D3B0-481E-AC13-6F395052647C}"/>
              </a:ext>
            </a:extLst>
          </p:cNvPr>
          <p:cNvSpPr txBox="1"/>
          <p:nvPr/>
        </p:nvSpPr>
        <p:spPr>
          <a:xfrm>
            <a:off x="413792" y="2942162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TagName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 TagName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9C8F92-523B-469A-80BE-0C22DBFC6E85}"/>
              </a:ext>
            </a:extLst>
          </p:cNvPr>
          <p:cNvSpPr txBox="1"/>
          <p:nvPr/>
        </p:nvSpPr>
        <p:spPr>
          <a:xfrm>
            <a:off x="6040358" y="2942162"/>
            <a:ext cx="1638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TagName</a:t>
            </a:r>
            <a:r>
              <a:rPr lang="bg-BG" b="1" dirty="0">
                <a:solidFill>
                  <a:srgbClr val="0070C0"/>
                </a:solidFill>
              </a:rPr>
              <a:t> </a:t>
            </a:r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198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4781189-A34F-4A1D-85DC-E5086EDE25B7}"/>
              </a:ext>
            </a:extLst>
          </p:cNvPr>
          <p:cNvSpPr/>
          <p:nvPr/>
        </p:nvSpPr>
        <p:spPr>
          <a:xfrm>
            <a:off x="-26089" y="1489348"/>
            <a:ext cx="4724357" cy="2736304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247A0-4454-4A57-BB9A-2E9FA32631A9}"/>
              </a:ext>
            </a:extLst>
          </p:cNvPr>
          <p:cNvSpPr/>
          <p:nvPr/>
        </p:nvSpPr>
        <p:spPr>
          <a:xfrm>
            <a:off x="0" y="1489348"/>
            <a:ext cx="9144000" cy="2736304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FC37A0-CAD4-450A-A2DB-5BB776B5FC7F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F5E36C-D56D-4B78-BD2D-FF90C410DE14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65E061-E1AE-4D6A-8E44-D9F39B912C49}"/>
              </a:ext>
            </a:extLst>
          </p:cNvPr>
          <p:cNvSpPr txBox="1"/>
          <p:nvPr/>
        </p:nvSpPr>
        <p:spPr>
          <a:xfrm>
            <a:off x="467544" y="82763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Примери: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9FA07-D3B0-481E-AC13-6F395052647C}"/>
              </a:ext>
            </a:extLst>
          </p:cNvPr>
          <p:cNvSpPr txBox="1"/>
          <p:nvPr/>
        </p:nvSpPr>
        <p:spPr>
          <a:xfrm>
            <a:off x="413792" y="1633364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2400" b="1" dirty="0">
                <a:solidFill>
                  <a:srgbClr val="0070C0"/>
                </a:solidFill>
              </a:rPr>
              <a:t>h1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Голямо заглавие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 h1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0826B3-2D55-400B-A349-F2A8F56B51E5}"/>
              </a:ext>
            </a:extLst>
          </p:cNvPr>
          <p:cNvSpPr txBox="1"/>
          <p:nvPr/>
        </p:nvSpPr>
        <p:spPr>
          <a:xfrm>
            <a:off x="413792" y="2267792"/>
            <a:ext cx="3942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2400" b="1" dirty="0">
                <a:solidFill>
                  <a:srgbClr val="0070C0"/>
                </a:solidFill>
              </a:rPr>
              <a:t>p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Дълъг параграф с текст …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 p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1098F3-FE16-4FD9-AAC5-12A071EF3B8D}"/>
              </a:ext>
            </a:extLst>
          </p:cNvPr>
          <p:cNvSpPr txBox="1"/>
          <p:nvPr/>
        </p:nvSpPr>
        <p:spPr>
          <a:xfrm>
            <a:off x="413792" y="2986221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div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….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 div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738DDA-CF12-4CA3-817D-DC9B50EBE890}"/>
              </a:ext>
            </a:extLst>
          </p:cNvPr>
          <p:cNvSpPr txBox="1"/>
          <p:nvPr/>
        </p:nvSpPr>
        <p:spPr>
          <a:xfrm>
            <a:off x="413792" y="3605936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a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Линк към сайт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 a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5E12F4-D45B-4D71-9799-AE3CD6A41800}"/>
              </a:ext>
            </a:extLst>
          </p:cNvPr>
          <p:cNvSpPr txBox="1"/>
          <p:nvPr/>
        </p:nvSpPr>
        <p:spPr>
          <a:xfrm>
            <a:off x="5021150" y="1633364"/>
            <a:ext cx="3779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2400" b="1" dirty="0">
                <a:solidFill>
                  <a:srgbClr val="0070C0"/>
                </a:solidFill>
              </a:rPr>
              <a:t>img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8C118-C2A3-432E-BAFB-ECC3F7C22CFC}"/>
              </a:ext>
            </a:extLst>
          </p:cNvPr>
          <p:cNvSpPr txBox="1"/>
          <p:nvPr/>
        </p:nvSpPr>
        <p:spPr>
          <a:xfrm>
            <a:off x="5021150" y="2267792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2400" b="1" dirty="0" err="1">
                <a:solidFill>
                  <a:srgbClr val="0070C0"/>
                </a:solidFill>
              </a:rPr>
              <a:t>br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19D98E-3033-4A20-9DD6-297FF6B0C53D}"/>
              </a:ext>
            </a:extLst>
          </p:cNvPr>
          <p:cNvSpPr txBox="1"/>
          <p:nvPr/>
        </p:nvSpPr>
        <p:spPr>
          <a:xfrm>
            <a:off x="5021150" y="2985544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2400" b="1" dirty="0">
                <a:solidFill>
                  <a:srgbClr val="0070C0"/>
                </a:solidFill>
              </a:rPr>
              <a:t>input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179AB7-B394-4C5B-B9CB-AF66AB202BD2}"/>
              </a:ext>
            </a:extLst>
          </p:cNvPr>
          <p:cNvSpPr txBox="1"/>
          <p:nvPr/>
        </p:nvSpPr>
        <p:spPr>
          <a:xfrm>
            <a:off x="5021150" y="3605598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sz="2400" b="1" dirty="0">
                <a:solidFill>
                  <a:srgbClr val="0070C0"/>
                </a:solidFill>
              </a:rPr>
              <a:t>meta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0036D5-DEE5-491C-8546-71D3EF5089B2}"/>
              </a:ext>
            </a:extLst>
          </p:cNvPr>
          <p:cNvSpPr/>
          <p:nvPr/>
        </p:nvSpPr>
        <p:spPr>
          <a:xfrm>
            <a:off x="7668344" y="0"/>
            <a:ext cx="147565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27A0AA-E7B1-48CB-AB6A-7BE186A4811F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Структура на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527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E247A0-4454-4A57-BB9A-2E9FA32631A9}"/>
              </a:ext>
            </a:extLst>
          </p:cNvPr>
          <p:cNvSpPr/>
          <p:nvPr/>
        </p:nvSpPr>
        <p:spPr>
          <a:xfrm>
            <a:off x="0" y="1519799"/>
            <a:ext cx="9144000" cy="720080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FC37A0-CAD4-450A-A2DB-5BB776B5FC7F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F5E36C-D56D-4B78-BD2D-FF90C410DE14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65E061-E1AE-4D6A-8E44-D9F39B912C49}"/>
              </a:ext>
            </a:extLst>
          </p:cNvPr>
          <p:cNvSpPr txBox="1"/>
          <p:nvPr/>
        </p:nvSpPr>
        <p:spPr>
          <a:xfrm>
            <a:off x="467544" y="760848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Като допълнителна информация за даден таг може да се добавят атрибути. Те носят допълнителна информация за елемента.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9FA07-D3B0-481E-AC13-6F395052647C}"/>
              </a:ext>
            </a:extLst>
          </p:cNvPr>
          <p:cNvSpPr txBox="1"/>
          <p:nvPr/>
        </p:nvSpPr>
        <p:spPr>
          <a:xfrm>
            <a:off x="413792" y="1604461"/>
            <a:ext cx="646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TagName</a:t>
            </a:r>
            <a:r>
              <a:rPr lang="bg-BG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attribute=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“attribute value”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 TagName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4A314-EDC6-48BA-B5C3-E010F5FF1065}"/>
              </a:ext>
            </a:extLst>
          </p:cNvPr>
          <p:cNvSpPr txBox="1"/>
          <p:nvPr/>
        </p:nvSpPr>
        <p:spPr>
          <a:xfrm>
            <a:off x="467544" y="2502234"/>
            <a:ext cx="8280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Няма ограничение на броя атрибути, които има един елемент. 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Даден таг не може да има два атрибута с едно и също име.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Примери: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8FF845-7F98-4B88-A859-685E9F87A17D}"/>
              </a:ext>
            </a:extLst>
          </p:cNvPr>
          <p:cNvSpPr/>
          <p:nvPr/>
        </p:nvSpPr>
        <p:spPr>
          <a:xfrm>
            <a:off x="0" y="3649588"/>
            <a:ext cx="9144000" cy="1224136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A18648-C24C-4006-AA64-EB4C91434FF0}"/>
              </a:ext>
            </a:extLst>
          </p:cNvPr>
          <p:cNvSpPr txBox="1"/>
          <p:nvPr/>
        </p:nvSpPr>
        <p:spPr>
          <a:xfrm>
            <a:off x="413792" y="3788233"/>
            <a:ext cx="387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img</a:t>
            </a:r>
            <a:r>
              <a:rPr lang="bg-BG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“../image/icons/alert.png”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3689D8-2BDA-4302-AC8D-CA3801ABF585}"/>
              </a:ext>
            </a:extLst>
          </p:cNvPr>
          <p:cNvSpPr txBox="1"/>
          <p:nvPr/>
        </p:nvSpPr>
        <p:spPr>
          <a:xfrm>
            <a:off x="413792" y="4296210"/>
            <a:ext cx="624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a</a:t>
            </a:r>
            <a:r>
              <a:rPr lang="bg-BG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“www.google.com”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target=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“blank”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title=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“Google”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D75EB0-D4DA-43D1-8585-C2934162BAFB}"/>
              </a:ext>
            </a:extLst>
          </p:cNvPr>
          <p:cNvSpPr/>
          <p:nvPr/>
        </p:nvSpPr>
        <p:spPr>
          <a:xfrm>
            <a:off x="7668344" y="0"/>
            <a:ext cx="147565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D08033-4C63-43E0-A5CC-92F1FF390B08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Структура на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032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CFC37A0-CAD4-450A-A2DB-5BB776B5FC7F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F5E36C-D56D-4B78-BD2D-FF90C410DE14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65E061-E1AE-4D6A-8E44-D9F39B912C49}"/>
              </a:ext>
            </a:extLst>
          </p:cNvPr>
          <p:cNvSpPr txBox="1"/>
          <p:nvPr/>
        </p:nvSpPr>
        <p:spPr>
          <a:xfrm>
            <a:off x="344247" y="822571"/>
            <a:ext cx="8280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Почти всички тагове, които не са самозатварящи се могат да бъдат вложени (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nested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един в друг. Така можете да групирате различни елементи за по-лесна работа или по този начин можете да покажете, че елементите са обвързани със някаква обща логика. За пример е падащо меню наречено „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combo box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 или „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 down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3E53B-6C73-49C8-B466-E5D216BA1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47" y="2597844"/>
            <a:ext cx="4324350" cy="1095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9809D2-BA5A-4D98-82C9-01E7889AD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217" y="2065412"/>
            <a:ext cx="1514475" cy="1971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E1F272-2EC5-4008-A4C3-2AC374AF73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532"/>
          <a:stretch/>
        </p:blipFill>
        <p:spPr>
          <a:xfrm>
            <a:off x="5076056" y="2065412"/>
            <a:ext cx="1514475" cy="1971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D95890-0395-45B9-BF88-D2F8E2DE4055}"/>
              </a:ext>
            </a:extLst>
          </p:cNvPr>
          <p:cNvSpPr/>
          <p:nvPr/>
        </p:nvSpPr>
        <p:spPr>
          <a:xfrm>
            <a:off x="7668344" y="0"/>
            <a:ext cx="147565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72E94-3ADC-4B33-A1E6-00CE56E89781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Структура на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509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2DB301-676D-45F5-A368-169AA94485FA}"/>
              </a:ext>
            </a:extLst>
          </p:cNvPr>
          <p:cNvSpPr/>
          <p:nvPr/>
        </p:nvSpPr>
        <p:spPr>
          <a:xfrm>
            <a:off x="7668344" y="0"/>
            <a:ext cx="147565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6187A0-0DF0-4024-9600-D8F2CF533A3B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DAD611-96E0-4C3D-9BD7-D8A5D47CD644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90356B-04C2-4A36-BAFD-6616704F0356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Структура на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8060A2-EDF3-41C3-B0A6-06E608C4AD60}"/>
              </a:ext>
            </a:extLst>
          </p:cNvPr>
          <p:cNvSpPr/>
          <p:nvPr/>
        </p:nvSpPr>
        <p:spPr>
          <a:xfrm>
            <a:off x="0" y="2025466"/>
            <a:ext cx="9144000" cy="2304256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56297D-CE4D-49D0-BD79-B1F33E5983C6}"/>
              </a:ext>
            </a:extLst>
          </p:cNvPr>
          <p:cNvSpPr txBox="1"/>
          <p:nvPr/>
        </p:nvSpPr>
        <p:spPr>
          <a:xfrm>
            <a:off x="413792" y="2169482"/>
            <a:ext cx="4590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header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span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нас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span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&lt;</a:t>
            </a:r>
            <a:r>
              <a:rPr lang="en-US" b="1" dirty="0">
                <a:solidFill>
                  <a:srgbClr val="0070C0"/>
                </a:solidFill>
              </a:rPr>
              <a:t>span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Контакти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span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div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span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Продукти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span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div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 header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bg-BG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CC2573-BD90-4E67-85EC-A1D4AA5F2987}"/>
                  </a:ext>
                </a:extLst>
              </p:cNvPr>
              <p:cNvSpPr txBox="1"/>
              <p:nvPr/>
            </p:nvSpPr>
            <p:spPr>
              <a:xfrm>
                <a:off x="467544" y="714162"/>
                <a:ext cx="82809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Един и същи таг може да се повтаря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bg-BG" sz="1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bg-BG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m:t>неограничен брой пъти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Няма ограничение на брой нива на влагане, но все пак не е хубаво да се прекалява. Като хубава граница е числото 30. При случай</a:t>
                </a:r>
                <a:r>
                  <a:rPr lang="bg-BG"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че </a:t>
                </a:r>
                <a:r>
                  <a:rPr lang="bg-BG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започнете да влагате елементи повече от 30 пъти, е хубаво да преосмислите логиката си, тъй като най-вероятно има по-лесен и оптимален начин да постигнете същия резултат.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CC2573-BD90-4E67-85EC-A1D4AA5F2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714162"/>
                <a:ext cx="8280920" cy="954107"/>
              </a:xfrm>
              <a:prstGeom prst="rect">
                <a:avLst/>
              </a:prstGeom>
              <a:blipFill>
                <a:blip r:embed="rId3"/>
                <a:stretch>
                  <a:fillRect l="-221" t="-1274" r="-589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E9CE0E0-8782-4D1A-BD6D-DD3F3A60AAC2}"/>
              </a:ext>
            </a:extLst>
          </p:cNvPr>
          <p:cNvSpPr txBox="1"/>
          <p:nvPr/>
        </p:nvSpPr>
        <p:spPr>
          <a:xfrm>
            <a:off x="467544" y="4657700"/>
            <a:ext cx="8424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Изключение правят таговете: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body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176294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20FD866-684C-4239-8398-107F5328858B}"/>
              </a:ext>
            </a:extLst>
          </p:cNvPr>
          <p:cNvSpPr/>
          <p:nvPr/>
        </p:nvSpPr>
        <p:spPr>
          <a:xfrm>
            <a:off x="7297732" y="0"/>
            <a:ext cx="1846270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FC37A0-CAD4-450A-A2DB-5BB776B5FC7F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F5E36C-D56D-4B78-BD2D-FF90C410DE14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5AD743-00F0-4429-8B60-282C32E68E90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Структура на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65E061-E1AE-4D6A-8E44-D9F39B912C49}"/>
              </a:ext>
            </a:extLst>
          </p:cNvPr>
          <p:cNvSpPr txBox="1"/>
          <p:nvPr/>
        </p:nvSpPr>
        <p:spPr>
          <a:xfrm>
            <a:off x="323528" y="769268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Като използвате информацията по-долу, създайте страница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която да има вид като на картинката от дясно.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3EEBBE-43D4-4575-AEE0-ECFC58111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873" y="26109"/>
            <a:ext cx="304801" cy="304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8F393-2C44-4D5C-9411-886087D2BA03}"/>
              </a:ext>
            </a:extLst>
          </p:cNvPr>
          <p:cNvSpPr txBox="1"/>
          <p:nvPr/>
        </p:nvSpPr>
        <p:spPr>
          <a:xfrm>
            <a:off x="323528" y="1921396"/>
            <a:ext cx="403244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dirty="0">
                <a:solidFill>
                  <a:srgbClr val="0070C0"/>
                </a:solidFill>
              </a:rPr>
              <a:t>h1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dirty="0">
                <a:solidFill>
                  <a:srgbClr val="0070C0"/>
                </a:solidFill>
              </a:rPr>
              <a:t>h1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  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Главно заглавие на страница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dirty="0">
                <a:solidFill>
                  <a:srgbClr val="0070C0"/>
                </a:solidFill>
              </a:rPr>
              <a:t>h2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dirty="0">
                <a:solidFill>
                  <a:srgbClr val="0070C0"/>
                </a:solidFill>
              </a:rPr>
              <a:t>h2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  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Подзаглавие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dirty="0">
                <a:solidFill>
                  <a:srgbClr val="0070C0"/>
                </a:solidFill>
              </a:rPr>
              <a:t>p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dirty="0">
                <a:solidFill>
                  <a:srgbClr val="0070C0"/>
                </a:solidFill>
              </a:rPr>
              <a:t>p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       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Параграф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използвате кирилица, или друг език, който не използва латиница, ще ви трябва и този таг: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dirty="0">
                <a:solidFill>
                  <a:srgbClr val="0070C0"/>
                </a:solidFill>
              </a:rPr>
              <a:t>meta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>
                <a:solidFill>
                  <a:srgbClr val="002060"/>
                </a:solidFill>
              </a:rPr>
              <a:t>charset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"UTF-8"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/&gt;</a:t>
            </a:r>
          </a:p>
          <a:p>
            <a:pPr marL="342900" indent="-342900">
              <a:buAutoNum type="arabicPeriod"/>
            </a:pP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23FB85-6CB3-4FBC-A851-40666A56E02A}"/>
              </a:ext>
            </a:extLst>
          </p:cNvPr>
          <p:cNvSpPr/>
          <p:nvPr/>
        </p:nvSpPr>
        <p:spPr>
          <a:xfrm>
            <a:off x="-32905" y="1849388"/>
            <a:ext cx="9144000" cy="2304256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91012F-3409-4167-A975-72649CEE1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811" y="1530131"/>
            <a:ext cx="4302125" cy="3168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858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CFC37A0-CAD4-450A-A2DB-5BB776B5FC7F}"/>
              </a:ext>
            </a:extLst>
          </p:cNvPr>
          <p:cNvSpPr/>
          <p:nvPr/>
        </p:nvSpPr>
        <p:spPr>
          <a:xfrm>
            <a:off x="0" y="0"/>
            <a:ext cx="4698268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F5E36C-D56D-4B78-BD2D-FF90C410DE14}"/>
              </a:ext>
            </a:extLst>
          </p:cNvPr>
          <p:cNvSpPr txBox="1"/>
          <p:nvPr/>
        </p:nvSpPr>
        <p:spPr>
          <a:xfrm>
            <a:off x="89756" y="24634"/>
            <a:ext cx="4698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1200" dirty="0">
                <a:solidFill>
                  <a:schemeClr val="bg1"/>
                </a:solidFill>
              </a:rPr>
              <a:t>Основна структура на HTML документ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65E061-E1AE-4D6A-8E44-D9F39B912C49}"/>
              </a:ext>
            </a:extLst>
          </p:cNvPr>
          <p:cNvSpPr txBox="1"/>
          <p:nvPr/>
        </p:nvSpPr>
        <p:spPr>
          <a:xfrm>
            <a:off x="467544" y="1337860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Спрямо спецификациите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W3C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няма задължителни тагове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Независимо от това има няколко основни, които се препоръчват, тъй като по-старите браузъри ги очакват.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DDDAE83-2E6D-4404-B077-07666EE46D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420326"/>
              </p:ext>
            </p:extLst>
          </p:nvPr>
        </p:nvGraphicFramePr>
        <p:xfrm>
          <a:off x="0" y="2713484"/>
          <a:ext cx="9144000" cy="1088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5" imgW="12202920" imgH="1447560" progId="">
                  <p:embed/>
                </p:oleObj>
              </mc:Choice>
              <mc:Fallback>
                <p:oleObj r:id="rId5" imgW="12202920" imgH="14475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DDDAE83-2E6D-4404-B077-07666EE46D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2713484"/>
                        <a:ext cx="9144000" cy="1088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667E421-E644-448C-BB21-BDB8A74EA6D3}"/>
              </a:ext>
            </a:extLst>
          </p:cNvPr>
          <p:cNvSpPr/>
          <p:nvPr/>
        </p:nvSpPr>
        <p:spPr>
          <a:xfrm>
            <a:off x="7668344" y="0"/>
            <a:ext cx="1475657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D1CED-0EDA-43B6-903F-DB581AA028F0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Структура на </a:t>
            </a:r>
            <a:r>
              <a:rPr lang="en-US" sz="1200" b="1" dirty="0">
                <a:solidFill>
                  <a:schemeClr val="bg1"/>
                </a:solidFill>
              </a:rPr>
              <a:t>HTML</a:t>
            </a:r>
            <a:endParaRPr lang="bg-BG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50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DAF0843-70DE-4E69-92B8-F678E4DF1072}"/>
              </a:ext>
            </a:extLst>
          </p:cNvPr>
          <p:cNvSpPr/>
          <p:nvPr/>
        </p:nvSpPr>
        <p:spPr>
          <a:xfrm>
            <a:off x="0" y="0"/>
            <a:ext cx="1979712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36EDD8-2AAA-4358-B37C-DD9A641E1F90}"/>
              </a:ext>
            </a:extLst>
          </p:cNvPr>
          <p:cNvSpPr txBox="1"/>
          <p:nvPr/>
        </p:nvSpPr>
        <p:spPr>
          <a:xfrm>
            <a:off x="89756" y="24634"/>
            <a:ext cx="1889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F097C-7AAB-4A30-8E48-D2962ECAA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264" y="302585"/>
            <a:ext cx="4048158" cy="48077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EE3D92-E4CF-4BD9-900A-F4033035CD7B}"/>
              </a:ext>
            </a:extLst>
          </p:cNvPr>
          <p:cNvSpPr txBox="1"/>
          <p:nvPr/>
        </p:nvSpPr>
        <p:spPr>
          <a:xfrm>
            <a:off x="2963198" y="2171328"/>
            <a:ext cx="2972289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Елементи, тагове 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/>
            <a:r>
              <a:rPr lang="bg-BG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и </a:t>
            </a:r>
            <a:r>
              <a:rPr lang="bg-BG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метадани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648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C51EA04-BA7A-410B-A8F1-46412C236B40}"/>
              </a:ext>
            </a:extLst>
          </p:cNvPr>
          <p:cNvSpPr/>
          <p:nvPr/>
        </p:nvSpPr>
        <p:spPr>
          <a:xfrm>
            <a:off x="0" y="1571229"/>
            <a:ext cx="9144000" cy="64807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64E546-BF51-4A15-8ADC-259D68CDA81F}"/>
              </a:ext>
            </a:extLst>
          </p:cNvPr>
          <p:cNvSpPr/>
          <p:nvPr/>
        </p:nvSpPr>
        <p:spPr>
          <a:xfrm>
            <a:off x="7884368" y="0"/>
            <a:ext cx="1259633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9535E8-0E8A-4D80-88FA-44537EA0A540}"/>
              </a:ext>
            </a:extLst>
          </p:cNvPr>
          <p:cNvSpPr/>
          <p:nvPr/>
        </p:nvSpPr>
        <p:spPr>
          <a:xfrm>
            <a:off x="0" y="0"/>
            <a:ext cx="42119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E4615-A283-4A3E-AA24-8172B0203E5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1200" dirty="0">
                <a:solidFill>
                  <a:schemeClr val="bg1"/>
                </a:solidFill>
              </a:rPr>
              <a:t>Елементи, тагове и </a:t>
            </a:r>
            <a:r>
              <a:rPr lang="en-US" sz="1200" dirty="0">
                <a:solidFill>
                  <a:schemeClr val="bg1"/>
                </a:solidFill>
              </a:rPr>
              <a:t>meta </a:t>
            </a:r>
            <a:r>
              <a:rPr lang="bg-BG" sz="1200" dirty="0">
                <a:solidFill>
                  <a:schemeClr val="bg1"/>
                </a:solidFill>
              </a:rPr>
              <a:t>данни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F8242-1D58-4FFF-A3C7-013DD7E6D83F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Основни тагове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53327-4B95-4234-9185-4F15C8DD6C59}"/>
              </a:ext>
            </a:extLst>
          </p:cNvPr>
          <p:cNvSpPr txBox="1"/>
          <p:nvPr/>
        </p:nvSpPr>
        <p:spPr>
          <a:xfrm>
            <a:off x="467544" y="1211189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Всеки един файл започва със декларация на типът на документа: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4B1204-5809-4B62-A038-90E9F1ABAEE6}"/>
              </a:ext>
            </a:extLst>
          </p:cNvPr>
          <p:cNvSpPr/>
          <p:nvPr/>
        </p:nvSpPr>
        <p:spPr>
          <a:xfrm>
            <a:off x="611560" y="1708955"/>
            <a:ext cx="1935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&lt;!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DOCTYPE html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751747-44F3-4D0D-A65D-BAFCDC734ABB}"/>
              </a:ext>
            </a:extLst>
          </p:cNvPr>
          <p:cNvSpPr txBox="1"/>
          <p:nvPr/>
        </p:nvSpPr>
        <p:spPr>
          <a:xfrm>
            <a:off x="467544" y="2292469"/>
            <a:ext cx="8280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Doctype </a:t>
            </a:r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не е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html </a:t>
            </a:r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таг, а е инструкция към браузъра, показваща коя версия на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html</a:t>
            </a:r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ще се използва.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BDF46-6EAE-4E33-A44D-EFB21088F00C}"/>
              </a:ext>
            </a:extLst>
          </p:cNvPr>
          <p:cNvSpPr txBox="1"/>
          <p:nvPr/>
        </p:nvSpPr>
        <p:spPr>
          <a:xfrm>
            <a:off x="467544" y="3145532"/>
            <a:ext cx="8280920" cy="27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Първият основен таг е: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A5C6E8-225C-4FF0-AE7B-0BD6482E3463}"/>
              </a:ext>
            </a:extLst>
          </p:cNvPr>
          <p:cNvSpPr/>
          <p:nvPr/>
        </p:nvSpPr>
        <p:spPr>
          <a:xfrm>
            <a:off x="0" y="3540785"/>
            <a:ext cx="9144000" cy="589156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D5AFB3-CB56-4A70-9DA4-6CB74BCED907}"/>
              </a:ext>
            </a:extLst>
          </p:cNvPr>
          <p:cNvSpPr/>
          <p:nvPr/>
        </p:nvSpPr>
        <p:spPr>
          <a:xfrm>
            <a:off x="611560" y="3676300"/>
            <a:ext cx="1635961" cy="335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html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&gt;&lt;/</a:t>
            </a:r>
            <a:r>
              <a:rPr lang="en-US" b="1" dirty="0">
                <a:solidFill>
                  <a:srgbClr val="0070C0"/>
                </a:solidFill>
              </a:rPr>
              <a:t>html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DCE15C-9A34-4088-9790-248AB32A0F34}"/>
              </a:ext>
            </a:extLst>
          </p:cNvPr>
          <p:cNvSpPr txBox="1"/>
          <p:nvPr/>
        </p:nvSpPr>
        <p:spPr>
          <a:xfrm>
            <a:off x="467544" y="4243998"/>
            <a:ext cx="8280920" cy="251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Този таг се намира на най-високо ниво, и всички останали тагове трябва да се намират в него</a:t>
            </a:r>
          </a:p>
        </p:txBody>
      </p:sp>
    </p:spTree>
    <p:extLst>
      <p:ext uri="{BB962C8B-B14F-4D97-AF65-F5344CB8AC3E}">
        <p14:creationId xmlns:p14="http://schemas.microsoft.com/office/powerpoint/2010/main" val="509861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C51EA04-BA7A-410B-A8F1-46412C236B40}"/>
              </a:ext>
            </a:extLst>
          </p:cNvPr>
          <p:cNvSpPr/>
          <p:nvPr/>
        </p:nvSpPr>
        <p:spPr>
          <a:xfrm>
            <a:off x="0" y="1540967"/>
            <a:ext cx="9144000" cy="64807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53327-4B95-4234-9185-4F15C8DD6C59}"/>
              </a:ext>
            </a:extLst>
          </p:cNvPr>
          <p:cNvSpPr txBox="1"/>
          <p:nvPr/>
        </p:nvSpPr>
        <p:spPr>
          <a:xfrm>
            <a:off x="467544" y="878949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второ ниво можете да поставите следните тагове: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751747-44F3-4D0D-A65D-BAFCDC734ABB}"/>
              </a:ext>
            </a:extLst>
          </p:cNvPr>
          <p:cNvSpPr txBox="1"/>
          <p:nvPr/>
        </p:nvSpPr>
        <p:spPr>
          <a:xfrm>
            <a:off x="467544" y="2248166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Нито един от таговете, които могат да се поставят вътре, не се визуализира пряко на екрана. За сметка на това, всеки един таг поставен вътре в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head</a:t>
            </a:r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(от валидните) променя по един или друг начин работата на страницата.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A5C6E8-225C-4FF0-AE7B-0BD6482E3463}"/>
              </a:ext>
            </a:extLst>
          </p:cNvPr>
          <p:cNvSpPr/>
          <p:nvPr/>
        </p:nvSpPr>
        <p:spPr>
          <a:xfrm>
            <a:off x="0" y="3540785"/>
            <a:ext cx="9144000" cy="589156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D5AFB3-CB56-4A70-9DA4-6CB74BCED907}"/>
              </a:ext>
            </a:extLst>
          </p:cNvPr>
          <p:cNvSpPr/>
          <p:nvPr/>
        </p:nvSpPr>
        <p:spPr>
          <a:xfrm>
            <a:off x="611560" y="3676300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body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&gt;&lt;/</a:t>
            </a:r>
            <a:r>
              <a:rPr lang="en-US" b="1" dirty="0">
                <a:solidFill>
                  <a:srgbClr val="0070C0"/>
                </a:solidFill>
              </a:rPr>
              <a:t>body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DCE15C-9A34-4088-9790-248AB32A0F34}"/>
              </a:ext>
            </a:extLst>
          </p:cNvPr>
          <p:cNvSpPr txBox="1"/>
          <p:nvPr/>
        </p:nvSpPr>
        <p:spPr>
          <a:xfrm>
            <a:off x="467544" y="4243998"/>
            <a:ext cx="8280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Вътре ще се поставят всички тагове, които ще бъдат визуализирани на екрана на потребителя.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29D917-214B-4855-905E-6B6D2122019E}"/>
              </a:ext>
            </a:extLst>
          </p:cNvPr>
          <p:cNvSpPr/>
          <p:nvPr/>
        </p:nvSpPr>
        <p:spPr>
          <a:xfrm>
            <a:off x="611560" y="1686143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head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&gt;&lt;/</a:t>
            </a:r>
            <a:r>
              <a:rPr lang="en-US" b="1" dirty="0">
                <a:solidFill>
                  <a:srgbClr val="0070C0"/>
                </a:solidFill>
              </a:rPr>
              <a:t>head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2DCD16-AD51-4D01-8225-23FDB2A0B8D9}"/>
              </a:ext>
            </a:extLst>
          </p:cNvPr>
          <p:cNvSpPr/>
          <p:nvPr/>
        </p:nvSpPr>
        <p:spPr>
          <a:xfrm>
            <a:off x="7884368" y="0"/>
            <a:ext cx="1259633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A630CF-38A0-47D5-8A97-051A1BC8F0C0}"/>
              </a:ext>
            </a:extLst>
          </p:cNvPr>
          <p:cNvSpPr txBox="1"/>
          <p:nvPr/>
        </p:nvSpPr>
        <p:spPr>
          <a:xfrm>
            <a:off x="7668344" y="45606"/>
            <a:ext cx="1442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Основни тагове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0410E0-711D-45A7-B8EC-F9402F113FA3}"/>
              </a:ext>
            </a:extLst>
          </p:cNvPr>
          <p:cNvSpPr/>
          <p:nvPr/>
        </p:nvSpPr>
        <p:spPr>
          <a:xfrm>
            <a:off x="0" y="0"/>
            <a:ext cx="42119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45067B-8893-4ECE-87BF-A5A9830C2CD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1200" dirty="0">
                <a:solidFill>
                  <a:schemeClr val="bg1"/>
                </a:solidFill>
              </a:rPr>
              <a:t>Елементи, тагове и </a:t>
            </a:r>
            <a:r>
              <a:rPr lang="en-US" sz="1200" dirty="0">
                <a:solidFill>
                  <a:schemeClr val="bg1"/>
                </a:solidFill>
              </a:rPr>
              <a:t>meta </a:t>
            </a:r>
            <a:r>
              <a:rPr lang="bg-BG" sz="1200" dirty="0">
                <a:solidFill>
                  <a:schemeClr val="bg1"/>
                </a:solidFill>
              </a:rPr>
              <a:t>данни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071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DAF0843-70DE-4E69-92B8-F678E4DF1072}"/>
              </a:ext>
            </a:extLst>
          </p:cNvPr>
          <p:cNvSpPr/>
          <p:nvPr/>
        </p:nvSpPr>
        <p:spPr>
          <a:xfrm>
            <a:off x="0" y="0"/>
            <a:ext cx="1979712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36EDD8-2AAA-4358-B37C-DD9A641E1F90}"/>
              </a:ext>
            </a:extLst>
          </p:cNvPr>
          <p:cNvSpPr txBox="1"/>
          <p:nvPr/>
        </p:nvSpPr>
        <p:spPr>
          <a:xfrm>
            <a:off x="89756" y="24634"/>
            <a:ext cx="1889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F097C-7AAB-4A30-8E48-D2962ECAA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819" y="301633"/>
            <a:ext cx="4093048" cy="48096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EE3D92-E4CF-4BD9-900A-F4033035CD7B}"/>
              </a:ext>
            </a:extLst>
          </p:cNvPr>
          <p:cNvSpPr txBox="1"/>
          <p:nvPr/>
        </p:nvSpPr>
        <p:spPr>
          <a:xfrm>
            <a:off x="2949573" y="2281436"/>
            <a:ext cx="299953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Основи на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869666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64E546-BF51-4A15-8ADC-259D68CDA81F}"/>
              </a:ext>
            </a:extLst>
          </p:cNvPr>
          <p:cNvSpPr/>
          <p:nvPr/>
        </p:nvSpPr>
        <p:spPr>
          <a:xfrm>
            <a:off x="7452320" y="0"/>
            <a:ext cx="1691681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F8242-1D58-4FFF-A3C7-013DD7E6D83F}"/>
              </a:ext>
            </a:extLst>
          </p:cNvPr>
          <p:cNvSpPr txBox="1"/>
          <p:nvPr/>
        </p:nvSpPr>
        <p:spPr>
          <a:xfrm>
            <a:off x="7452320" y="24634"/>
            <a:ext cx="1658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Основни тагове -</a:t>
            </a:r>
            <a:r>
              <a:rPr lang="en-US" sz="1200" b="1" dirty="0">
                <a:solidFill>
                  <a:schemeClr val="bg1"/>
                </a:solidFill>
              </a:rPr>
              <a:t> head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53327-4B95-4234-9185-4F15C8DD6C59}"/>
              </a:ext>
            </a:extLst>
          </p:cNvPr>
          <p:cNvSpPr txBox="1"/>
          <p:nvPr/>
        </p:nvSpPr>
        <p:spPr>
          <a:xfrm>
            <a:off x="467544" y="586389"/>
            <a:ext cx="8280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Възможни тагове, които могат да бъдат поставени във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head-a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страницата.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0324BF-83D0-411A-9044-630AEE15FE7F}"/>
              </a:ext>
            </a:extLst>
          </p:cNvPr>
          <p:cNvSpPr txBox="1"/>
          <p:nvPr/>
        </p:nvSpPr>
        <p:spPr>
          <a:xfrm>
            <a:off x="467544" y="1087785"/>
            <a:ext cx="82809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title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title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Заглавие на страницата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style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style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Съдържа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който е вграден във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файла. Определя стиловете на самата 		страница. Съдържанието му подлежи на правилата на писане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 не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html.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link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link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Дефинира връзката между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документа и външни файлове. Най-чест се 		използва за зареждане на външен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файл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script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script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Съдържа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JavaScript.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По същия начин както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style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тага, така и съдържанието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script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тага подлежи на правилата на писане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meta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/&gt;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Използва се за описание на самия файл. Може да спомага работата на търсачки 		като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или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Bing,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но и също така може да променя начина на работа на самия 		браузър.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base</a:t>
            </a:r>
            <a:r>
              <a:rPr lang="bg-BG" sz="1400" b="1" dirty="0">
                <a:solidFill>
                  <a:srgbClr val="0070C0"/>
                </a:solidFill>
              </a:rPr>
              <a:t>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/&gt;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Задава се основния път за всички ресурсни файлове (картинки, видео …)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0DA594-CCAE-4A5F-A3B7-0F82AF434689}"/>
              </a:ext>
            </a:extLst>
          </p:cNvPr>
          <p:cNvSpPr/>
          <p:nvPr/>
        </p:nvSpPr>
        <p:spPr>
          <a:xfrm>
            <a:off x="0" y="0"/>
            <a:ext cx="42119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4162C6-A30C-4FE0-828D-AF2C72D88FA1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1200" dirty="0">
                <a:solidFill>
                  <a:schemeClr val="bg1"/>
                </a:solidFill>
              </a:rPr>
              <a:t>Елементи, тагове и </a:t>
            </a:r>
            <a:r>
              <a:rPr lang="en-US" sz="1200" dirty="0">
                <a:solidFill>
                  <a:schemeClr val="bg1"/>
                </a:solidFill>
              </a:rPr>
              <a:t>meta </a:t>
            </a:r>
            <a:r>
              <a:rPr lang="bg-BG" sz="1200" dirty="0">
                <a:solidFill>
                  <a:schemeClr val="bg1"/>
                </a:solidFill>
              </a:rPr>
              <a:t>данни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660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64E546-BF51-4A15-8ADC-259D68CDA81F}"/>
              </a:ext>
            </a:extLst>
          </p:cNvPr>
          <p:cNvSpPr/>
          <p:nvPr/>
        </p:nvSpPr>
        <p:spPr>
          <a:xfrm>
            <a:off x="7452320" y="0"/>
            <a:ext cx="1691681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F8242-1D58-4FFF-A3C7-013DD7E6D83F}"/>
              </a:ext>
            </a:extLst>
          </p:cNvPr>
          <p:cNvSpPr txBox="1"/>
          <p:nvPr/>
        </p:nvSpPr>
        <p:spPr>
          <a:xfrm>
            <a:off x="7452320" y="24634"/>
            <a:ext cx="1658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Основни тагове -</a:t>
            </a:r>
            <a:r>
              <a:rPr lang="en-US" sz="1200" b="1" dirty="0">
                <a:solidFill>
                  <a:schemeClr val="bg1"/>
                </a:solidFill>
              </a:rPr>
              <a:t> body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53327-4B95-4234-9185-4F15C8DD6C59}"/>
              </a:ext>
            </a:extLst>
          </p:cNvPr>
          <p:cNvSpPr txBox="1"/>
          <p:nvPr/>
        </p:nvSpPr>
        <p:spPr>
          <a:xfrm>
            <a:off x="467544" y="769268"/>
            <a:ext cx="8280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Възможни тагове, които могат да бъдат поставени във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body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 страницата.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0324BF-83D0-411A-9044-630AEE15FE7F}"/>
              </a:ext>
            </a:extLst>
          </p:cNvPr>
          <p:cNvSpPr txBox="1"/>
          <p:nvPr/>
        </p:nvSpPr>
        <p:spPr>
          <a:xfrm>
            <a:off x="323528" y="1273324"/>
            <a:ext cx="84249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div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div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Съкратено от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division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този таг е най-универсалния, и няма специфично значение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span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span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Подобно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div,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с малката разлика, че този таг се държи по малко по-различен 			начин порваме на визуализацията на екрана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 err="1">
                <a:solidFill>
                  <a:srgbClr val="0070C0"/>
                </a:solidFill>
              </a:rPr>
              <a:t>br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/&gt;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Съкратено от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break,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този таг добавя нов ред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p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p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Съкратено от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paragraph,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съдържа блок от текст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h1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&lt;/</a:t>
            </a:r>
            <a:r>
              <a:rPr lang="en-US" sz="1400" b="1" dirty="0">
                <a:solidFill>
                  <a:srgbClr val="0070C0"/>
                </a:solidFill>
              </a:rPr>
              <a:t>h1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Заглавие. Също така има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h2, h3, h4, h5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h6.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 увеличаването на цифрата, се 			намалява значимостта на заглавието. Една страница не бива да има повече от 1 			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h1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така, но за всички други нива няма такова изискване.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button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button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Бутон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textarea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&gt;&lt;/</a:t>
            </a:r>
            <a:r>
              <a:rPr lang="en-US" sz="1400" b="1" dirty="0">
                <a:solidFill>
                  <a:srgbClr val="0070C0"/>
                </a:solidFill>
              </a:rPr>
              <a:t>textarea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  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Позволява на потребителя да въвежда многоредов текст.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1C7700-2E3D-43D2-96AA-4F9BE703169A}"/>
              </a:ext>
            </a:extLst>
          </p:cNvPr>
          <p:cNvSpPr/>
          <p:nvPr/>
        </p:nvSpPr>
        <p:spPr>
          <a:xfrm>
            <a:off x="0" y="0"/>
            <a:ext cx="42119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E7C3A7-AC59-4274-BB18-34E08EC919B7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1200" dirty="0">
                <a:solidFill>
                  <a:schemeClr val="bg1"/>
                </a:solidFill>
              </a:rPr>
              <a:t>Елементи, тагове и </a:t>
            </a:r>
            <a:r>
              <a:rPr lang="en-US" sz="1200" dirty="0">
                <a:solidFill>
                  <a:schemeClr val="bg1"/>
                </a:solidFill>
              </a:rPr>
              <a:t>meta </a:t>
            </a:r>
            <a:r>
              <a:rPr lang="bg-BG" sz="1200" dirty="0">
                <a:solidFill>
                  <a:schemeClr val="bg1"/>
                </a:solidFill>
              </a:rPr>
              <a:t>данни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466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64E546-BF51-4A15-8ADC-259D68CDA81F}"/>
              </a:ext>
            </a:extLst>
          </p:cNvPr>
          <p:cNvSpPr/>
          <p:nvPr/>
        </p:nvSpPr>
        <p:spPr>
          <a:xfrm>
            <a:off x="7452320" y="0"/>
            <a:ext cx="1691681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F8242-1D58-4FFF-A3C7-013DD7E6D83F}"/>
              </a:ext>
            </a:extLst>
          </p:cNvPr>
          <p:cNvSpPr txBox="1"/>
          <p:nvPr/>
        </p:nvSpPr>
        <p:spPr>
          <a:xfrm>
            <a:off x="7452320" y="24634"/>
            <a:ext cx="1658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Основни тагове -</a:t>
            </a:r>
            <a:r>
              <a:rPr lang="en-US" sz="1200" b="1" dirty="0">
                <a:solidFill>
                  <a:schemeClr val="bg1"/>
                </a:solidFill>
              </a:rPr>
              <a:t> body</a:t>
            </a:r>
            <a:endParaRPr lang="bg-BG" sz="1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0324BF-83D0-411A-9044-630AEE15FE7F}"/>
              </a:ext>
            </a:extLst>
          </p:cNvPr>
          <p:cNvSpPr txBox="1"/>
          <p:nvPr/>
        </p:nvSpPr>
        <p:spPr>
          <a:xfrm>
            <a:off x="467544" y="476982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b="1" dirty="0">
                <a:solidFill>
                  <a:srgbClr val="0070C0"/>
                </a:solidFill>
              </a:rPr>
              <a:t>input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/&gt;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Определя различни видове елементи, предоставящи на потребителя 			възможност да въведе някакъв вид информация във страницата. Типът на самия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input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 се определя от неговите атрибути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Пример за някои от вариациите, могат да се видят по-долу, а пълен списък със всички видове, може да се видят във сайта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w3scools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C17B0A-0F00-49A9-BFF8-290E00F7C0EC}"/>
              </a:ext>
            </a:extLst>
          </p:cNvPr>
          <p:cNvSpPr/>
          <p:nvPr/>
        </p:nvSpPr>
        <p:spPr>
          <a:xfrm>
            <a:off x="0" y="1525352"/>
            <a:ext cx="9144000" cy="64807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9D440E-B40C-4B1E-8CE5-2C6681CDC362}"/>
              </a:ext>
            </a:extLst>
          </p:cNvPr>
          <p:cNvSpPr/>
          <p:nvPr/>
        </p:nvSpPr>
        <p:spPr>
          <a:xfrm>
            <a:off x="611560" y="1670528"/>
            <a:ext cx="4684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input </a:t>
            </a:r>
            <a:r>
              <a:rPr lang="en-US" b="1" dirty="0">
                <a:solidFill>
                  <a:srgbClr val="002060"/>
                </a:solidFill>
              </a:rPr>
              <a:t>type</a:t>
            </a:r>
            <a:r>
              <a:rPr lang="en-US" b="1" dirty="0">
                <a:solidFill>
                  <a:srgbClr val="0070C0"/>
                </a:solidFill>
              </a:rPr>
              <a:t>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button</a:t>
            </a:r>
            <a:r>
              <a:rPr lang="en-US" b="1" dirty="0">
                <a:solidFill>
                  <a:srgbClr val="0070C0"/>
                </a:solidFill>
              </a:rPr>
              <a:t>” </a:t>
            </a:r>
            <a:r>
              <a:rPr lang="en-US" b="1" dirty="0">
                <a:solidFill>
                  <a:srgbClr val="002060"/>
                </a:solidFill>
              </a:rPr>
              <a:t>value</a:t>
            </a:r>
            <a:r>
              <a:rPr lang="en-US" b="1" dirty="0">
                <a:solidFill>
                  <a:srgbClr val="0070C0"/>
                </a:solidFill>
              </a:rPr>
              <a:t>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Space shuttle</a:t>
            </a:r>
            <a:r>
              <a:rPr lang="en-US" b="1" dirty="0">
                <a:solidFill>
                  <a:srgbClr val="0070C0"/>
                </a:solidFill>
              </a:rPr>
              <a:t>”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D2C8CD-90EF-4266-AE2F-2A9E32BF1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828" y="1611263"/>
            <a:ext cx="1343025" cy="4762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2AF55FC-B224-4B16-969F-E4F2C1B5D69D}"/>
              </a:ext>
            </a:extLst>
          </p:cNvPr>
          <p:cNvSpPr/>
          <p:nvPr/>
        </p:nvSpPr>
        <p:spPr>
          <a:xfrm>
            <a:off x="0" y="2425452"/>
            <a:ext cx="9144000" cy="64807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E262B1-E7D9-4E09-91DB-A1E56BFCAD25}"/>
              </a:ext>
            </a:extLst>
          </p:cNvPr>
          <p:cNvSpPr/>
          <p:nvPr/>
        </p:nvSpPr>
        <p:spPr>
          <a:xfrm>
            <a:off x="0" y="3325552"/>
            <a:ext cx="9144000" cy="64807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E643DD-E4D0-4E31-BB08-E89A747A9FF0}"/>
              </a:ext>
            </a:extLst>
          </p:cNvPr>
          <p:cNvSpPr/>
          <p:nvPr/>
        </p:nvSpPr>
        <p:spPr>
          <a:xfrm>
            <a:off x="0" y="4225652"/>
            <a:ext cx="9144000" cy="648072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1E8C7-2A4B-4A16-9C82-91EBF92FC333}"/>
              </a:ext>
            </a:extLst>
          </p:cNvPr>
          <p:cNvSpPr/>
          <p:nvPr/>
        </p:nvSpPr>
        <p:spPr>
          <a:xfrm>
            <a:off x="611560" y="2564822"/>
            <a:ext cx="3584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input </a:t>
            </a:r>
            <a:r>
              <a:rPr lang="en-US" b="1" dirty="0">
                <a:solidFill>
                  <a:srgbClr val="002060"/>
                </a:solidFill>
              </a:rPr>
              <a:t>type</a:t>
            </a:r>
            <a:r>
              <a:rPr lang="en-US" b="1" dirty="0">
                <a:solidFill>
                  <a:srgbClr val="0070C0"/>
                </a:solidFill>
              </a:rPr>
              <a:t>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checkbox</a:t>
            </a:r>
            <a:r>
              <a:rPr lang="en-US" b="1" dirty="0">
                <a:solidFill>
                  <a:srgbClr val="0070C0"/>
                </a:solidFill>
              </a:rPr>
              <a:t>” </a:t>
            </a:r>
            <a:r>
              <a:rPr lang="en-US" b="1" dirty="0">
                <a:solidFill>
                  <a:srgbClr val="002060"/>
                </a:solidFill>
              </a:rPr>
              <a:t>checked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E70B52-4045-4154-9CE4-BE38C2C02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227" y="2601850"/>
            <a:ext cx="276225" cy="2952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748B9EE-3F50-4015-834A-1D147441ECF6}"/>
              </a:ext>
            </a:extLst>
          </p:cNvPr>
          <p:cNvSpPr/>
          <p:nvPr/>
        </p:nvSpPr>
        <p:spPr>
          <a:xfrm>
            <a:off x="611560" y="3464922"/>
            <a:ext cx="3193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input </a:t>
            </a:r>
            <a:r>
              <a:rPr lang="en-US" b="1" dirty="0">
                <a:solidFill>
                  <a:srgbClr val="002060"/>
                </a:solidFill>
              </a:rPr>
              <a:t>type</a:t>
            </a:r>
            <a:r>
              <a:rPr lang="en-US" b="1" dirty="0">
                <a:solidFill>
                  <a:srgbClr val="0070C0"/>
                </a:solidFill>
              </a:rPr>
              <a:t>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radio</a:t>
            </a:r>
            <a:r>
              <a:rPr lang="en-US" b="1" dirty="0">
                <a:solidFill>
                  <a:srgbClr val="0070C0"/>
                </a:solidFill>
              </a:rPr>
              <a:t>” </a:t>
            </a:r>
            <a:r>
              <a:rPr lang="en-US" b="1" dirty="0">
                <a:solidFill>
                  <a:srgbClr val="002060"/>
                </a:solidFill>
              </a:rPr>
              <a:t>checked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E2E49-2E69-491C-A7B5-0C4DACF466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6227" y="3511475"/>
            <a:ext cx="285750" cy="27622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2C8C89-8209-49E4-A3E4-2B11897539BD}"/>
              </a:ext>
            </a:extLst>
          </p:cNvPr>
          <p:cNvSpPr/>
          <p:nvPr/>
        </p:nvSpPr>
        <p:spPr>
          <a:xfrm>
            <a:off x="611560" y="4365022"/>
            <a:ext cx="4481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input </a:t>
            </a:r>
            <a:r>
              <a:rPr lang="en-US" b="1" dirty="0">
                <a:solidFill>
                  <a:srgbClr val="002060"/>
                </a:solidFill>
              </a:rPr>
              <a:t>type</a:t>
            </a:r>
            <a:r>
              <a:rPr lang="en-US" b="1" dirty="0">
                <a:solidFill>
                  <a:srgbClr val="0070C0"/>
                </a:solidFill>
              </a:rPr>
              <a:t>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text</a:t>
            </a:r>
            <a:r>
              <a:rPr lang="en-US" b="1" dirty="0">
                <a:solidFill>
                  <a:srgbClr val="0070C0"/>
                </a:solidFill>
              </a:rPr>
              <a:t>” </a:t>
            </a:r>
            <a:r>
              <a:rPr lang="en-US" b="1" dirty="0">
                <a:solidFill>
                  <a:srgbClr val="002060"/>
                </a:solidFill>
              </a:rPr>
              <a:t>placeholder</a:t>
            </a:r>
            <a:r>
              <a:rPr lang="en-US" b="1" dirty="0">
                <a:solidFill>
                  <a:srgbClr val="0070C0"/>
                </a:solidFill>
              </a:rPr>
              <a:t>=“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Falcon 9</a:t>
            </a:r>
            <a:r>
              <a:rPr lang="en-US" b="1" dirty="0">
                <a:solidFill>
                  <a:srgbClr val="0070C0"/>
                </a:solidFill>
              </a:rPr>
              <a:t>”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60169B-EA18-4D1D-A45C-D9416AEBC6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16" b="9080"/>
          <a:stretch/>
        </p:blipFill>
        <p:spPr>
          <a:xfrm>
            <a:off x="5940153" y="4286679"/>
            <a:ext cx="2053703" cy="40702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6B36860-82C5-4BB1-8D78-226453DBF832}"/>
              </a:ext>
            </a:extLst>
          </p:cNvPr>
          <p:cNvSpPr/>
          <p:nvPr/>
        </p:nvSpPr>
        <p:spPr>
          <a:xfrm>
            <a:off x="0" y="0"/>
            <a:ext cx="42119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3BCC55-1CA7-41FA-A01D-7699FA9C958B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1200" dirty="0">
                <a:solidFill>
                  <a:schemeClr val="bg1"/>
                </a:solidFill>
              </a:rPr>
              <a:t>Елементи, тагове и </a:t>
            </a:r>
            <a:r>
              <a:rPr lang="en-US" sz="1200" dirty="0">
                <a:solidFill>
                  <a:schemeClr val="bg1"/>
                </a:solidFill>
              </a:rPr>
              <a:t>meta </a:t>
            </a:r>
            <a:r>
              <a:rPr lang="bg-BG" sz="1200" dirty="0">
                <a:solidFill>
                  <a:schemeClr val="bg1"/>
                </a:solidFill>
              </a:rPr>
              <a:t>данни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147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B1613A-89FB-4355-98A0-6321AABA61E9}"/>
              </a:ext>
            </a:extLst>
          </p:cNvPr>
          <p:cNvSpPr/>
          <p:nvPr/>
        </p:nvSpPr>
        <p:spPr>
          <a:xfrm>
            <a:off x="7596336" y="0"/>
            <a:ext cx="1547665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E32E4F-6E8C-4A69-8A71-C248F779CBBF}"/>
              </a:ext>
            </a:extLst>
          </p:cNvPr>
          <p:cNvSpPr txBox="1"/>
          <p:nvPr/>
        </p:nvSpPr>
        <p:spPr>
          <a:xfrm>
            <a:off x="7596336" y="24634"/>
            <a:ext cx="1514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Семантични тагове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61D6C-DFA3-4404-AE88-F8BF4A88C903}"/>
              </a:ext>
            </a:extLst>
          </p:cNvPr>
          <p:cNvSpPr txBox="1"/>
          <p:nvPr/>
        </p:nvSpPr>
        <p:spPr>
          <a:xfrm>
            <a:off x="467544" y="913284"/>
            <a:ext cx="82809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Семантичните тагове имат същата визуална репрезентация като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таг. Основната причина да съществуват, е да издават предназначението на таговете съдържащи се във семантичния.</a:t>
            </a:r>
          </a:p>
          <a:p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Знаейки, че всичко вътре в даден таг е обвързано със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footer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-а на страницата има няколко преимущества</a:t>
            </a:r>
          </a:p>
          <a:p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Лесен за четене код</a:t>
            </a:r>
            <a:b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SEO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спомага на търсачките да разберат контекста на съдържанието</a:t>
            </a:r>
            <a:b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Спомага на различни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Assistive technologies</a:t>
            </a:r>
            <a:endParaRPr lang="bg-BG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Повече за семантичните тагове можете да намерите във страницата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w3schools</a:t>
            </a:r>
            <a:b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328FCF-FE67-43AE-A95E-911D4616E918}"/>
              </a:ext>
            </a:extLst>
          </p:cNvPr>
          <p:cNvSpPr/>
          <p:nvPr/>
        </p:nvSpPr>
        <p:spPr>
          <a:xfrm>
            <a:off x="0" y="0"/>
            <a:ext cx="4211960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5E2BE0-D14D-41A6-8B2C-9884D4EFD019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1200" dirty="0">
                <a:solidFill>
                  <a:schemeClr val="bg1"/>
                </a:solidFill>
              </a:rPr>
              <a:t>Елементи, тагове и </a:t>
            </a:r>
            <a:r>
              <a:rPr lang="en-US" sz="1200" dirty="0">
                <a:solidFill>
                  <a:schemeClr val="bg1"/>
                </a:solidFill>
              </a:rPr>
              <a:t>meta </a:t>
            </a:r>
            <a:r>
              <a:rPr lang="bg-BG" sz="1200" dirty="0">
                <a:solidFill>
                  <a:schemeClr val="bg1"/>
                </a:solidFill>
              </a:rPr>
              <a:t>данни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197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687EA30-5253-4E77-A58E-3F10CA88C6CE}"/>
              </a:ext>
            </a:extLst>
          </p:cNvPr>
          <p:cNvSpPr/>
          <p:nvPr/>
        </p:nvSpPr>
        <p:spPr>
          <a:xfrm>
            <a:off x="8604448" y="0"/>
            <a:ext cx="539553" cy="356965"/>
          </a:xfrm>
          <a:prstGeom prst="rect">
            <a:avLst/>
          </a:prstGeom>
          <a:solidFill>
            <a:srgbClr val="FA5A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5E717B-77CE-4B3E-A53F-8746FB74ABA4}"/>
              </a:ext>
            </a:extLst>
          </p:cNvPr>
          <p:cNvSpPr/>
          <p:nvPr/>
        </p:nvSpPr>
        <p:spPr>
          <a:xfrm>
            <a:off x="0" y="0"/>
            <a:ext cx="3419872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E23A3-212A-43C3-BBF4-AE030D52A6E9}"/>
              </a:ext>
            </a:extLst>
          </p:cNvPr>
          <p:cNvSpPr txBox="1"/>
          <p:nvPr/>
        </p:nvSpPr>
        <p:spPr>
          <a:xfrm>
            <a:off x="89756" y="24634"/>
            <a:ext cx="3402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200" dirty="0">
                <a:solidFill>
                  <a:schemeClr val="bg1"/>
                </a:solidFill>
              </a:rPr>
              <a:t>Домашно задание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B8F6B8-EF68-4AA1-A12D-D73BCCF3A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823" y="16223"/>
            <a:ext cx="304801" cy="3048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010C2A-3B47-4BA3-95CA-99CC3F533C6A}"/>
              </a:ext>
            </a:extLst>
          </p:cNvPr>
          <p:cNvSpPr txBox="1"/>
          <p:nvPr/>
        </p:nvSpPr>
        <p:spPr>
          <a:xfrm>
            <a:off x="323528" y="575460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Създайте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страница, която да изглежда по следния начин: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6736F-CDDD-45D3-B536-39A1A0D8E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985292"/>
            <a:ext cx="4792664" cy="3960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8482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5FCFE7-578D-4068-AD05-36A0E90DBC75}"/>
              </a:ext>
            </a:extLst>
          </p:cNvPr>
          <p:cNvSpPr/>
          <p:nvPr/>
        </p:nvSpPr>
        <p:spPr>
          <a:xfrm>
            <a:off x="0" y="0"/>
            <a:ext cx="2627784" cy="356965"/>
          </a:xfrm>
          <a:prstGeom prst="rect">
            <a:avLst/>
          </a:prstGeom>
          <a:solidFill>
            <a:srgbClr val="FA5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C3D3A-5450-4384-BA8C-C0F143C4EF5E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200" dirty="0">
                <a:solidFill>
                  <a:schemeClr val="bg1"/>
                </a:solidFill>
              </a:rPr>
              <a:t>Речник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3BAA0E-E212-4B09-A4D3-E2EF44929EAD}"/>
              </a:ext>
            </a:extLst>
          </p:cNvPr>
          <p:cNvSpPr txBox="1"/>
          <p:nvPr/>
        </p:nvSpPr>
        <p:spPr>
          <a:xfrm>
            <a:off x="251520" y="481236"/>
            <a:ext cx="878497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interface.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 кратко, това е всичко, което потребителя вижда. Дизайна на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включва подбор на цветове и форми на различни компоненти, типография, снимки и други графики.</a:t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bg-BG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UX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User experience.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Това обединява всички детайли от даден продукт (дори не е необходимо да става на въпрос за софтуер), които помагат на потребителя да може лесно да използва продукта. В контекста на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development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потребителя трябва да е винаги наясно къде се намира в приложението и как да стигне до желаната от него страница/функционалност. Всички основни функции трябва да са лесно достъпни и да изискват минимално количество усилия. </a:t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Разработването на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UX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 съвместна работа на дизайнера и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front-end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програмиста.</a:t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bg-BG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 Не винаги добрия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UI </a:t>
            </a:r>
            <a:r>
              <a:rPr lang="bg-BG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води до добър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UX. </a:t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W3C: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(World Wide Web Consortium)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Международна организация, която се занимава със създаването на стандартите за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development.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Те създават препоръките и стандартите, отнасящи се за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HTML, CSS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ECMAScript/JavaScript</a:t>
            </a:r>
            <a:endParaRPr lang="bg-BG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bg-BG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UTF-8 –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Вид кодиране на символите във даден файл.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UTF-8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е един от най-широко разпространените стандарти за кодиране, и се подържа от много голямо количество от софтуер (в частност и всички модерни браузъри). Едно предимство на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UTF-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8, е че поддържа голям набор символи, включващи от кирилица </a:t>
            </a:r>
            <a:r>
              <a:rPr lang="bg-BG" sz="1400">
                <a:solidFill>
                  <a:schemeClr val="tx1">
                    <a:lumMod val="65000"/>
                    <a:lumOff val="35000"/>
                  </a:schemeClr>
                </a:solidFill>
              </a:rPr>
              <a:t>до опростен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китайски.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851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200" dirty="0">
                <a:solidFill>
                  <a:schemeClr val="bg1"/>
                </a:solidFill>
              </a:rPr>
              <a:t>Запознаване с основите на WEB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273435" y="39982"/>
            <a:ext cx="1780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</a:rPr>
              <a:t>Компоненти на </a:t>
            </a:r>
            <a:r>
              <a:rPr lang="en-US" sz="1200" b="1" dirty="0">
                <a:solidFill>
                  <a:schemeClr val="bg1"/>
                </a:solidFill>
              </a:rPr>
              <a:t>web site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2AE9692-67D7-4F00-935B-DC6272B73474}"/>
              </a:ext>
            </a:extLst>
          </p:cNvPr>
          <p:cNvSpPr/>
          <p:nvPr/>
        </p:nvSpPr>
        <p:spPr>
          <a:xfrm>
            <a:off x="3383867" y="1553284"/>
            <a:ext cx="1800200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{ }    Server code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F7468A7-24B7-4AF4-8743-321D8E9D8819}"/>
              </a:ext>
            </a:extLst>
          </p:cNvPr>
          <p:cNvGrpSpPr/>
          <p:nvPr/>
        </p:nvGrpSpPr>
        <p:grpSpPr>
          <a:xfrm>
            <a:off x="272351" y="1539805"/>
            <a:ext cx="2808312" cy="504056"/>
            <a:chOff x="683568" y="1293713"/>
            <a:chExt cx="2808312" cy="50405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BF17CB0-E7EF-41ED-8614-22D712B0EDE6}"/>
                </a:ext>
              </a:extLst>
            </p:cNvPr>
            <p:cNvSpPr/>
            <p:nvPr/>
          </p:nvSpPr>
          <p:spPr>
            <a:xfrm>
              <a:off x="683568" y="1293713"/>
              <a:ext cx="2808312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Server infrastructure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54ADF3A-C499-4399-A015-0A9B161A2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98" y="1380165"/>
              <a:ext cx="442609" cy="34971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E9B491-9190-4A90-A67C-5F9B7AD5CB01}"/>
              </a:ext>
            </a:extLst>
          </p:cNvPr>
          <p:cNvGrpSpPr/>
          <p:nvPr/>
        </p:nvGrpSpPr>
        <p:grpSpPr>
          <a:xfrm>
            <a:off x="5487271" y="1549087"/>
            <a:ext cx="1584176" cy="504056"/>
            <a:chOff x="683568" y="2734517"/>
            <a:chExt cx="1584176" cy="50405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15E628B-2CEC-4E7A-9DF3-CE419ABC43C8}"/>
                </a:ext>
              </a:extLst>
            </p:cNvPr>
            <p:cNvSpPr/>
            <p:nvPr/>
          </p:nvSpPr>
          <p:spPr>
            <a:xfrm>
              <a:off x="683568" y="2734517"/>
              <a:ext cx="1584176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Database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0AA880E-5359-475D-B784-11502A471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718" y="2845664"/>
              <a:ext cx="281762" cy="28176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569F57-FCA3-4580-AAB2-3EDA08A95294}"/>
              </a:ext>
            </a:extLst>
          </p:cNvPr>
          <p:cNvGrpSpPr/>
          <p:nvPr/>
        </p:nvGrpSpPr>
        <p:grpSpPr>
          <a:xfrm>
            <a:off x="3220450" y="2653552"/>
            <a:ext cx="2160240" cy="504056"/>
            <a:chOff x="5220072" y="1293713"/>
            <a:chExt cx="2160240" cy="50405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DACCD32-0C8E-4948-A540-05E5C60BB480}"/>
                </a:ext>
              </a:extLst>
            </p:cNvPr>
            <p:cNvSpPr/>
            <p:nvPr/>
          </p:nvSpPr>
          <p:spPr>
            <a:xfrm>
              <a:off x="5220072" y="1293713"/>
              <a:ext cx="2160240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Business logic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4D1F8E-8CF9-4D1A-B263-F5CA87B9C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6" y="1380165"/>
              <a:ext cx="360040" cy="316296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3448506-8BAE-4E14-94EF-6EC83D062916}"/>
              </a:ext>
            </a:extLst>
          </p:cNvPr>
          <p:cNvGrpSpPr/>
          <p:nvPr/>
        </p:nvGrpSpPr>
        <p:grpSpPr>
          <a:xfrm>
            <a:off x="7374651" y="1539805"/>
            <a:ext cx="1512168" cy="504056"/>
            <a:chOff x="5220072" y="1993404"/>
            <a:chExt cx="1512168" cy="504056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EB9D1DE-0A88-4B8F-B530-E25840CA5346}"/>
                </a:ext>
              </a:extLst>
            </p:cNvPr>
            <p:cNvSpPr/>
            <p:nvPr/>
          </p:nvSpPr>
          <p:spPr>
            <a:xfrm>
              <a:off x="5220072" y="1993404"/>
              <a:ext cx="1512168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Content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1CA559C-D5FD-40DD-8EC9-1CEF98EC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17" y="2041104"/>
              <a:ext cx="394519" cy="39451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72C5579-037F-406D-A37D-C8B303115394}"/>
              </a:ext>
            </a:extLst>
          </p:cNvPr>
          <p:cNvGrpSpPr/>
          <p:nvPr/>
        </p:nvGrpSpPr>
        <p:grpSpPr>
          <a:xfrm>
            <a:off x="3004125" y="3753820"/>
            <a:ext cx="2664296" cy="504056"/>
            <a:chOff x="5220072" y="2734517"/>
            <a:chExt cx="2664296" cy="504056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74BB95D-564B-407D-B0B7-69A331838E55}"/>
                </a:ext>
              </a:extLst>
            </p:cNvPr>
            <p:cNvSpPr/>
            <p:nvPr/>
          </p:nvSpPr>
          <p:spPr>
            <a:xfrm>
              <a:off x="5220072" y="2734517"/>
              <a:ext cx="2664296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Browser application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68E18C0-F175-4681-B0B1-DD7F978BB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17" y="2823021"/>
              <a:ext cx="322511" cy="32251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3EDD6A-5EE9-496C-BED1-F5DA82C420FD}"/>
              </a:ext>
            </a:extLst>
          </p:cNvPr>
          <p:cNvGrpSpPr/>
          <p:nvPr/>
        </p:nvGrpSpPr>
        <p:grpSpPr>
          <a:xfrm>
            <a:off x="1043608" y="2638592"/>
            <a:ext cx="1728192" cy="504056"/>
            <a:chOff x="683568" y="3413176"/>
            <a:chExt cx="1728192" cy="50405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3E80514-C840-4B60-B5F0-F08898A65FF7}"/>
                </a:ext>
              </a:extLst>
            </p:cNvPr>
            <p:cNvSpPr/>
            <p:nvPr/>
          </p:nvSpPr>
          <p:spPr>
            <a:xfrm>
              <a:off x="683568" y="3413176"/>
              <a:ext cx="1728192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UI Design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3096839-A4FE-47D4-869F-5B221FA9A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381" y="3475630"/>
              <a:ext cx="355472" cy="355472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E39D0FC-B10A-4926-A6FC-87CA31F7C935}"/>
              </a:ext>
            </a:extLst>
          </p:cNvPr>
          <p:cNvGrpSpPr/>
          <p:nvPr/>
        </p:nvGrpSpPr>
        <p:grpSpPr>
          <a:xfrm>
            <a:off x="5838447" y="2638592"/>
            <a:ext cx="1728192" cy="504056"/>
            <a:chOff x="683568" y="4091835"/>
            <a:chExt cx="1728192" cy="50405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D5C92E1-938D-4D85-9F54-D9FB706BC60F}"/>
                </a:ext>
              </a:extLst>
            </p:cNvPr>
            <p:cNvSpPr/>
            <p:nvPr/>
          </p:nvSpPr>
          <p:spPr>
            <a:xfrm>
              <a:off x="683568" y="4091835"/>
              <a:ext cx="1728192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UX Design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90D3AC4-A3C2-4379-87F1-50445C5B4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479" y="4167676"/>
              <a:ext cx="352374" cy="352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300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B500EF-D07B-4990-A971-F510742F0256}"/>
              </a:ext>
            </a:extLst>
          </p:cNvPr>
          <p:cNvSpPr/>
          <p:nvPr/>
        </p:nvSpPr>
        <p:spPr>
          <a:xfrm>
            <a:off x="3383868" y="1129308"/>
            <a:ext cx="1800200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{ }    Server code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14DF9A-1BCD-4066-8027-B1E4222F09EE}"/>
              </a:ext>
            </a:extLst>
          </p:cNvPr>
          <p:cNvGrpSpPr/>
          <p:nvPr/>
        </p:nvGrpSpPr>
        <p:grpSpPr>
          <a:xfrm>
            <a:off x="272352" y="1115829"/>
            <a:ext cx="2808312" cy="504056"/>
            <a:chOff x="683568" y="1293713"/>
            <a:chExt cx="2808312" cy="50405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82EAE92-D6DF-494B-9CC1-FF2B7145CC2C}"/>
                </a:ext>
              </a:extLst>
            </p:cNvPr>
            <p:cNvSpPr/>
            <p:nvPr/>
          </p:nvSpPr>
          <p:spPr>
            <a:xfrm>
              <a:off x="683568" y="1293713"/>
              <a:ext cx="2808312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Server infrastructure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7A7DC6-4281-4E2A-8428-915E861E8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98" y="1380165"/>
              <a:ext cx="442609" cy="349716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A2B3AA5-F7E0-48A5-B911-1CD50CC34BF7}"/>
              </a:ext>
            </a:extLst>
          </p:cNvPr>
          <p:cNvGrpSpPr/>
          <p:nvPr/>
        </p:nvGrpSpPr>
        <p:grpSpPr>
          <a:xfrm>
            <a:off x="5487272" y="1125111"/>
            <a:ext cx="1584176" cy="504056"/>
            <a:chOff x="683568" y="2734517"/>
            <a:chExt cx="1584176" cy="50405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E1C03BD-8A3B-4B15-B1C0-E3DF6B826A49}"/>
                </a:ext>
              </a:extLst>
            </p:cNvPr>
            <p:cNvSpPr/>
            <p:nvPr/>
          </p:nvSpPr>
          <p:spPr>
            <a:xfrm>
              <a:off x="683568" y="2734517"/>
              <a:ext cx="1584176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Database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1C4F86F-C765-4AF4-956F-8F547A295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718" y="2845664"/>
              <a:ext cx="281762" cy="281762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2D2EBE-0B8D-4C91-AA88-27024805C9FC}"/>
              </a:ext>
            </a:extLst>
          </p:cNvPr>
          <p:cNvGrpSpPr/>
          <p:nvPr/>
        </p:nvGrpSpPr>
        <p:grpSpPr>
          <a:xfrm>
            <a:off x="3220451" y="2229576"/>
            <a:ext cx="2160240" cy="504056"/>
            <a:chOff x="5220072" y="1293713"/>
            <a:chExt cx="2160240" cy="50405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FF9BD56-3469-48AC-82F4-FCEC5DDAF5B6}"/>
                </a:ext>
              </a:extLst>
            </p:cNvPr>
            <p:cNvSpPr/>
            <p:nvPr/>
          </p:nvSpPr>
          <p:spPr>
            <a:xfrm>
              <a:off x="5220072" y="1293713"/>
              <a:ext cx="2160240" cy="504056"/>
            </a:xfrm>
            <a:prstGeom prst="roundRect">
              <a:avLst/>
            </a:prstGeom>
            <a:gradFill>
              <a:gsLst>
                <a:gs pos="51000">
                  <a:srgbClr val="9365B8"/>
                </a:gs>
                <a:gs pos="50000">
                  <a:srgbClr val="0F7792"/>
                </a:gs>
                <a:gs pos="0">
                  <a:srgbClr val="127994"/>
                </a:gs>
                <a:gs pos="100000">
                  <a:srgbClr val="9365B8"/>
                </a:gs>
              </a:gsLst>
              <a:lin ang="0" scaled="0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Business logic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B25C7D-BE1F-417A-B040-81687F1EB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096" y="1380165"/>
              <a:ext cx="360040" cy="31629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E2836C-60DB-4C1F-85AE-F35FC8A23F16}"/>
              </a:ext>
            </a:extLst>
          </p:cNvPr>
          <p:cNvGrpSpPr/>
          <p:nvPr/>
        </p:nvGrpSpPr>
        <p:grpSpPr>
          <a:xfrm>
            <a:off x="7374652" y="1115829"/>
            <a:ext cx="1512168" cy="504056"/>
            <a:chOff x="5220072" y="1993404"/>
            <a:chExt cx="1512168" cy="504056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7914C84-ECD9-45D2-862A-F0C43003F895}"/>
                </a:ext>
              </a:extLst>
            </p:cNvPr>
            <p:cNvSpPr/>
            <p:nvPr/>
          </p:nvSpPr>
          <p:spPr>
            <a:xfrm>
              <a:off x="5220072" y="1993404"/>
              <a:ext cx="1512168" cy="504056"/>
            </a:xfrm>
            <a:prstGeom prst="roundRect">
              <a:avLst/>
            </a:prstGeom>
            <a:solidFill>
              <a:srgbClr val="12799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Content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AF3C7D-8616-43CA-9D70-F57D1828A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17" y="2041104"/>
              <a:ext cx="394519" cy="39451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AF99254-87BC-4B3D-AACD-10A72DE72F45}"/>
              </a:ext>
            </a:extLst>
          </p:cNvPr>
          <p:cNvGrpSpPr/>
          <p:nvPr/>
        </p:nvGrpSpPr>
        <p:grpSpPr>
          <a:xfrm>
            <a:off x="3004126" y="3329844"/>
            <a:ext cx="2664296" cy="504056"/>
            <a:chOff x="5220072" y="2734517"/>
            <a:chExt cx="2664296" cy="504056"/>
          </a:xfrm>
          <a:solidFill>
            <a:srgbClr val="9365B8"/>
          </a:solidFill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006571E-6939-486D-8146-326D37330731}"/>
                </a:ext>
              </a:extLst>
            </p:cNvPr>
            <p:cNvSpPr/>
            <p:nvPr/>
          </p:nvSpPr>
          <p:spPr>
            <a:xfrm>
              <a:off x="5220072" y="2734517"/>
              <a:ext cx="2664296" cy="504056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Browser application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11D7748-E7A3-43ED-B3CA-276268990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617" y="2823021"/>
              <a:ext cx="322511" cy="322511"/>
            </a:xfrm>
            <a:prstGeom prst="rect">
              <a:avLst/>
            </a:prstGeom>
            <a:grpFill/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DF63B55-F453-42E5-A3FB-F07C70A6B032}"/>
              </a:ext>
            </a:extLst>
          </p:cNvPr>
          <p:cNvGrpSpPr/>
          <p:nvPr/>
        </p:nvGrpSpPr>
        <p:grpSpPr>
          <a:xfrm>
            <a:off x="1043609" y="2214616"/>
            <a:ext cx="1728192" cy="504056"/>
            <a:chOff x="1043609" y="2214616"/>
            <a:chExt cx="1728192" cy="504056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19ED63D-AA0C-4D6C-8BF7-899B924C75B9}"/>
                </a:ext>
              </a:extLst>
            </p:cNvPr>
            <p:cNvSpPr/>
            <p:nvPr/>
          </p:nvSpPr>
          <p:spPr>
            <a:xfrm>
              <a:off x="1043609" y="2214616"/>
              <a:ext cx="1728192" cy="504056"/>
            </a:xfrm>
            <a:prstGeom prst="roundRect">
              <a:avLst/>
            </a:prstGeom>
            <a:gradFill>
              <a:gsLst>
                <a:gs pos="51000">
                  <a:srgbClr val="9365B8"/>
                </a:gs>
                <a:gs pos="50000">
                  <a:srgbClr val="0F7792"/>
                </a:gs>
                <a:gs pos="0">
                  <a:srgbClr val="127994"/>
                </a:gs>
                <a:gs pos="100000">
                  <a:srgbClr val="9365B8"/>
                </a:gs>
              </a:gsLst>
              <a:lin ang="0" scaled="0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dirty="0"/>
                <a:t>UI Design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523087-8646-4910-9ABA-F62B12531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5422" y="2277070"/>
              <a:ext cx="355472" cy="355472"/>
            </a:xfrm>
            <a:prstGeom prst="rect">
              <a:avLst/>
            </a:prstGeom>
            <a:noFill/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8B340A1-7BAE-4A81-8E5D-814FB655A0D7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60E6B7-C5A0-4673-8521-EBFBFADBBD98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9B05ED-8D3D-4DC1-A88B-8F8AC77DCD0C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200" dirty="0">
                <a:solidFill>
                  <a:schemeClr val="bg1"/>
                </a:solidFill>
              </a:rPr>
              <a:t>Запознаване с основите на WEB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4EA563-4C63-4F6B-90B5-B2BDD0793D58}"/>
              </a:ext>
            </a:extLst>
          </p:cNvPr>
          <p:cNvSpPr txBox="1"/>
          <p:nvPr/>
        </p:nvSpPr>
        <p:spPr>
          <a:xfrm>
            <a:off x="7241247" y="39982"/>
            <a:ext cx="1836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Frond-end web developer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7CC807C-8324-4DBE-8885-1D22D5744A51}"/>
              </a:ext>
            </a:extLst>
          </p:cNvPr>
          <p:cNvGrpSpPr/>
          <p:nvPr/>
        </p:nvGrpSpPr>
        <p:grpSpPr>
          <a:xfrm>
            <a:off x="5838448" y="2214616"/>
            <a:ext cx="1728192" cy="504056"/>
            <a:chOff x="5838448" y="2214616"/>
            <a:chExt cx="1728192" cy="504056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849A93E-2215-4EB2-8A6F-64B68D20B9A7}"/>
                </a:ext>
              </a:extLst>
            </p:cNvPr>
            <p:cNvSpPr/>
            <p:nvPr/>
          </p:nvSpPr>
          <p:spPr>
            <a:xfrm>
              <a:off x="5838448" y="2214616"/>
              <a:ext cx="1728192" cy="504056"/>
            </a:xfrm>
            <a:prstGeom prst="roundRect">
              <a:avLst/>
            </a:prstGeom>
            <a:gradFill>
              <a:gsLst>
                <a:gs pos="51000">
                  <a:srgbClr val="9365B8"/>
                </a:gs>
                <a:gs pos="50000">
                  <a:srgbClr val="0F7792"/>
                </a:gs>
                <a:gs pos="0">
                  <a:srgbClr val="127994"/>
                </a:gs>
                <a:gs pos="100000">
                  <a:srgbClr val="9365B8"/>
                </a:gs>
              </a:gsLst>
              <a:lin ang="0" scaled="0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dirty="0"/>
                <a:t>UX Design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415FF53-9B53-43F1-9911-368C5D886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3359" y="2290457"/>
              <a:ext cx="352374" cy="352374"/>
            </a:xfrm>
            <a:prstGeom prst="rect">
              <a:avLst/>
            </a:prstGeom>
            <a:noFill/>
          </p:spPr>
        </p:pic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1EA45B9-F835-4CE7-99D1-CB83E54945A1}"/>
              </a:ext>
            </a:extLst>
          </p:cNvPr>
          <p:cNvSpPr/>
          <p:nvPr/>
        </p:nvSpPr>
        <p:spPr>
          <a:xfrm>
            <a:off x="370450" y="4247650"/>
            <a:ext cx="86531" cy="346561"/>
          </a:xfrm>
          <a:prstGeom prst="roundRect">
            <a:avLst/>
          </a:prstGeom>
          <a:solidFill>
            <a:srgbClr val="936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C71721-8B47-4A20-8F28-D022A5F8D822}"/>
              </a:ext>
            </a:extLst>
          </p:cNvPr>
          <p:cNvSpPr txBox="1"/>
          <p:nvPr/>
        </p:nvSpPr>
        <p:spPr>
          <a:xfrm>
            <a:off x="599435" y="4153644"/>
            <a:ext cx="8478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 web developer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Отговорен е за всичко, което се случва на устройството на крайния потребител (компютър, телефон, таблет, телевизор …)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920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F605C7-C41B-438E-BA17-8AB0360A60C6}"/>
              </a:ext>
            </a:extLst>
          </p:cNvPr>
          <p:cNvSpPr/>
          <p:nvPr/>
        </p:nvSpPr>
        <p:spPr>
          <a:xfrm>
            <a:off x="6919854" y="0"/>
            <a:ext cx="2224147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96ED58-F3C3-4AE5-B929-7B11F5C23BEB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6DDF3-5312-4D66-9B40-5F7BBABB35B6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200" dirty="0">
                <a:solidFill>
                  <a:schemeClr val="bg1"/>
                </a:solidFill>
              </a:rPr>
              <a:t>Запознаване с основите на WEB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17A3D-704A-47AA-8156-03A1FCDA6444}"/>
              </a:ext>
            </a:extLst>
          </p:cNvPr>
          <p:cNvSpPr txBox="1"/>
          <p:nvPr/>
        </p:nvSpPr>
        <p:spPr>
          <a:xfrm>
            <a:off x="6919854" y="45606"/>
            <a:ext cx="2191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</a:rPr>
              <a:t>Web </a:t>
            </a:r>
            <a:r>
              <a:rPr lang="bg-BG" sz="1200" b="1" dirty="0">
                <a:solidFill>
                  <a:schemeClr val="bg1"/>
                </a:solidFill>
              </a:rPr>
              <a:t>технологии, приложение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846AF-7D3F-4EFC-9B28-06B44CBD57C3}"/>
              </a:ext>
            </a:extLst>
          </p:cNvPr>
          <p:cNvSpPr txBox="1"/>
          <p:nvPr/>
        </p:nvSpPr>
        <p:spPr>
          <a:xfrm>
            <a:off x="1188123" y="1888004"/>
            <a:ext cx="67352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сайтове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Мобилни приложения 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 помощта на технологии като </a:t>
            </a:r>
            <a:r>
              <a:rPr lang="en-US" sz="1400" dirty="0">
                <a:solidFill>
                  <a:sysClr val="windowText" lastClr="000000"/>
                </a:solidFill>
                <a:hlinkClick r:id="rId3"/>
              </a:rPr>
              <a:t>cordova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или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PWA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Desktop 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апликации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UWP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windows,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много скоро и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PWA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windows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macOS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Сървърни приложения (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hlinkClick r:id="rId6"/>
              </a:rPr>
              <a:t>NodeJS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EF6390-3B18-40B1-A1BD-5E64B8B4EB53}"/>
              </a:ext>
            </a:extLst>
          </p:cNvPr>
          <p:cNvSpPr txBox="1"/>
          <p:nvPr/>
        </p:nvSpPr>
        <p:spPr>
          <a:xfrm>
            <a:off x="395535" y="1057300"/>
            <a:ext cx="832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Комбинация от различни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технологии, могат да се използват за изграждане на: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715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F7D966-0682-41E2-BF40-5981451329B6}"/>
              </a:ext>
            </a:extLst>
          </p:cNvPr>
          <p:cNvSpPr/>
          <p:nvPr/>
        </p:nvSpPr>
        <p:spPr>
          <a:xfrm>
            <a:off x="7246097" y="0"/>
            <a:ext cx="1897904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2BCA95-4AC9-4846-9F98-AEA90127901D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5E1451-B1F6-45EB-9F18-7CB7B7F8C488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200" dirty="0">
                <a:solidFill>
                  <a:schemeClr val="bg1"/>
                </a:solidFill>
              </a:rPr>
              <a:t>Запознаване с основите на WEB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B6DD4F-650A-4496-AE82-4294AD51FC6B}"/>
              </a:ext>
            </a:extLst>
          </p:cNvPr>
          <p:cNvSpPr txBox="1"/>
          <p:nvPr/>
        </p:nvSpPr>
        <p:spPr>
          <a:xfrm>
            <a:off x="7213191" y="45606"/>
            <a:ext cx="1897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Основни </a:t>
            </a:r>
            <a:r>
              <a:rPr lang="en-US" sz="1200" b="1" dirty="0">
                <a:solidFill>
                  <a:schemeClr val="bg1"/>
                </a:solidFill>
              </a:rPr>
              <a:t>web </a:t>
            </a:r>
            <a:r>
              <a:rPr lang="bg-BG" sz="1200" b="1" dirty="0">
                <a:solidFill>
                  <a:schemeClr val="bg1"/>
                </a:solidFill>
              </a:rPr>
              <a:t>технологии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BA0CA-306A-4F3C-B187-35843375CB08}"/>
              </a:ext>
            </a:extLst>
          </p:cNvPr>
          <p:cNvSpPr txBox="1"/>
          <p:nvPr/>
        </p:nvSpPr>
        <p:spPr>
          <a:xfrm>
            <a:off x="395536" y="825362"/>
            <a:ext cx="642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Основни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технологии, обвързани със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front-end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0535A-1686-48DD-99CE-18A5DF97758D}"/>
              </a:ext>
            </a:extLst>
          </p:cNvPr>
          <p:cNvSpPr txBox="1"/>
          <p:nvPr/>
        </p:nvSpPr>
        <p:spPr>
          <a:xfrm>
            <a:off x="1302144" y="1474600"/>
            <a:ext cx="756084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Основата на всяко едно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приложение. Изгражда основната структура на сайта/приложението. Може да съществува напълно самостоятелно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CSS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Отговаря за визуализацията на всички елементи, които са генерирани през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Чрез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css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задаваме цветове, форми, позиция и размери на различните компоненти. Със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css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може да се създават и анимации.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bg-BG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Като вариации на 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css </a:t>
            </a:r>
            <a:r>
              <a:rPr lang="bg-BG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може да се разгледат и 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css </a:t>
            </a:r>
            <a:r>
              <a:rPr lang="bg-BG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пред процесори като 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sass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less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или 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stylus</a:t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 (JS) –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Скриптов език, отговарящ за добавяне на интерактивност към сайта. Благодарение на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js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можем да изградим по-комплексни приложения, позволяващи на потребителя да променя елементите на екрана. Основната част от бизнес логиката във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front-end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частта на приложението, се намира в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JavaScript-a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24A101-6343-4137-8519-8426AB4377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6" y="1391525"/>
            <a:ext cx="539497" cy="7680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1DAF54-1295-4331-8A45-735C882176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6" y="2511453"/>
            <a:ext cx="542545" cy="7772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39F9B5-25F8-4CB8-AE08-7035C44B23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6" y="3850864"/>
            <a:ext cx="542546" cy="67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51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8B34C7-4A31-459D-97EA-2C16C24AA69F}"/>
              </a:ext>
            </a:extLst>
          </p:cNvPr>
          <p:cNvSpPr/>
          <p:nvPr/>
        </p:nvSpPr>
        <p:spPr>
          <a:xfrm>
            <a:off x="7668343" y="0"/>
            <a:ext cx="1475657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547013-B6EB-4418-A1A1-72D317B07B36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96FFB-90D3-4A6E-9C53-DC7013C14237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bg-BG" sz="1200" dirty="0">
                <a:solidFill>
                  <a:schemeClr val="bg1"/>
                </a:solidFill>
              </a:rPr>
              <a:t>Запознаване с основите на WEB 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A3B9EB-6FCF-49C8-84D5-6D8369650B7E}"/>
              </a:ext>
            </a:extLst>
          </p:cNvPr>
          <p:cNvSpPr txBox="1"/>
          <p:nvPr/>
        </p:nvSpPr>
        <p:spPr>
          <a:xfrm>
            <a:off x="7524327" y="45606"/>
            <a:ext cx="1586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 b="1" dirty="0">
                <a:solidFill>
                  <a:schemeClr val="bg1"/>
                </a:solidFill>
              </a:rPr>
              <a:t>Полезни линкове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B150A-E0F9-488C-A5FD-BE1517D72AB6}"/>
              </a:ext>
            </a:extLst>
          </p:cNvPr>
          <p:cNvSpPr txBox="1"/>
          <p:nvPr/>
        </p:nvSpPr>
        <p:spPr>
          <a:xfrm>
            <a:off x="791580" y="769268"/>
            <a:ext cx="81009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Справочни материали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w3schools.com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Обяснение на различни елементи от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</a:t>
            </a: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технологиите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developer.mozilla.org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</a:t>
            </a: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Обяснение на различни елементи от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</a:t>
            </a: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технологиите (стил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Wikipedia</a:t>
            </a: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bg-B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caniuse.com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bg-BG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Проверка за поддръжката на дадена функционалност от различните браузъри</a:t>
            </a:r>
            <a:endParaRPr lang="bg-BG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bg-B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bg-BG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Онлайн помощ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hlinkClick r:id="rId6"/>
              </a:rPr>
              <a:t>stackoverflow.com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нещо като форум, в който можете да зададете въпроси и ще получите доста адекватен (в повечето случаи) отговор</a:t>
            </a:r>
            <a:r>
              <a:rPr lang="bg-BG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br>
              <a:rPr lang="bg-BG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bg-BG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 тренировка</a:t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Можете да тествате различни аспекти на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</a:t>
            </a: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технологиите, без да трябва да създавате различни файлове или да инсталирате какъвто и да е специален софтуер. Доста удобно, ако искате да пробвате нещо набързо.</a:t>
            </a:r>
            <a:b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hlinkClick r:id="rId7"/>
              </a:rPr>
              <a:t>jsfiddle.net</a:t>
            </a:r>
            <a:r>
              <a:rPr lang="bg-BG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hlinkClick r:id="rId8"/>
              </a:rPr>
              <a:t>thimble.mozilla.org</a:t>
            </a:r>
            <a:r>
              <a:rPr lang="bg-BG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br>
              <a:rPr lang="bg-BG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bg-BG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br>
              <a:rPr lang="bg-BG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bg-BG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Разни</a:t>
            </a:r>
            <a:endParaRPr lang="bg-B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9"/>
              </a:rPr>
              <a:t>lipsum.com</a:t>
            </a:r>
            <a:r>
              <a:rPr lang="bg-B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генериране на произволен текст, заместващ съдържание на сайта по време на неговото разработване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203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DAF0843-70DE-4E69-92B8-F678E4DF1072}"/>
              </a:ext>
            </a:extLst>
          </p:cNvPr>
          <p:cNvSpPr/>
          <p:nvPr/>
        </p:nvSpPr>
        <p:spPr>
          <a:xfrm>
            <a:off x="0" y="0"/>
            <a:ext cx="1979712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36EDD8-2AAA-4358-B37C-DD9A641E1F90}"/>
              </a:ext>
            </a:extLst>
          </p:cNvPr>
          <p:cNvSpPr txBox="1"/>
          <p:nvPr/>
        </p:nvSpPr>
        <p:spPr>
          <a:xfrm>
            <a:off x="89756" y="24634"/>
            <a:ext cx="1889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Въведение в курса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F097C-7AAB-4A30-8E48-D2962ECAA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819" y="301633"/>
            <a:ext cx="4093048" cy="48096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EE3D92-E4CF-4BD9-900A-F4033035CD7B}"/>
              </a:ext>
            </a:extLst>
          </p:cNvPr>
          <p:cNvSpPr txBox="1"/>
          <p:nvPr/>
        </p:nvSpPr>
        <p:spPr>
          <a:xfrm>
            <a:off x="2893472" y="2281436"/>
            <a:ext cx="3111750" cy="4308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bg-BG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Текстови редактори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335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1131</TotalTime>
  <Words>1775</Words>
  <Application>Microsoft Office PowerPoint</Application>
  <PresentationFormat>On-screen Show (16:10)</PresentationFormat>
  <Paragraphs>250</Paragraphs>
  <Slides>35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(Body)</vt:lpstr>
      <vt:lpstr>Calibri Light</vt:lpstr>
      <vt:lpstr>Cambria Math</vt:lpstr>
      <vt:lpstr>Segoe UI Black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nikola.grancharov@gmail.com</dc:creator>
  <cp:lastModifiedBy>Никола Алексеев</cp:lastModifiedBy>
  <cp:revision>4</cp:revision>
  <dcterms:created xsi:type="dcterms:W3CDTF">2015-10-11T06:58:48Z</dcterms:created>
  <dcterms:modified xsi:type="dcterms:W3CDTF">2018-03-09T22:01:35Z</dcterms:modified>
</cp:coreProperties>
</file>